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4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  <p:sldMasterId id="2147483699" r:id="rId5"/>
    <p:sldMasterId id="2147483711" r:id="rId6"/>
    <p:sldMasterId id="2147483729" r:id="rId7"/>
    <p:sldMasterId id="2147483748" r:id="rId8"/>
  </p:sldMasterIdLst>
  <p:notesMasterIdLst>
    <p:notesMasterId r:id="rId33"/>
  </p:notesMasterIdLst>
  <p:handoutMasterIdLst>
    <p:handoutMasterId r:id="rId34"/>
  </p:handoutMasterIdLst>
  <p:sldIdLst>
    <p:sldId id="256" r:id="rId9"/>
    <p:sldId id="277" r:id="rId10"/>
    <p:sldId id="304" r:id="rId11"/>
    <p:sldId id="278" r:id="rId12"/>
    <p:sldId id="286" r:id="rId13"/>
    <p:sldId id="260" r:id="rId14"/>
    <p:sldId id="275" r:id="rId15"/>
    <p:sldId id="306" r:id="rId16"/>
    <p:sldId id="268" r:id="rId17"/>
    <p:sldId id="291" r:id="rId18"/>
    <p:sldId id="276" r:id="rId19"/>
    <p:sldId id="272" r:id="rId20"/>
    <p:sldId id="293" r:id="rId21"/>
    <p:sldId id="296" r:id="rId22"/>
    <p:sldId id="310" r:id="rId23"/>
    <p:sldId id="292" r:id="rId24"/>
    <p:sldId id="294" r:id="rId25"/>
    <p:sldId id="297" r:id="rId26"/>
    <p:sldId id="300" r:id="rId27"/>
    <p:sldId id="298" r:id="rId28"/>
    <p:sldId id="299" r:id="rId29"/>
    <p:sldId id="301" r:id="rId30"/>
    <p:sldId id="308" r:id="rId31"/>
    <p:sldId id="309" r:id="rId32"/>
  </p:sldIdLst>
  <p:sldSz cx="12192000" cy="6858000"/>
  <p:notesSz cx="6797675" cy="9925050"/>
  <p:defaultTextStyle>
    <a:defPPr rtl="0"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Автор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C77"/>
    <a:srgbClr val="8E1064"/>
    <a:srgbClr val="097D3D"/>
    <a:srgbClr val="88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215" autoAdjust="0"/>
  </p:normalViewPr>
  <p:slideViewPr>
    <p:cSldViewPr snapToGrid="0">
      <p:cViewPr>
        <p:scale>
          <a:sx n="80" d="100"/>
          <a:sy n="80" d="100"/>
        </p:scale>
        <p:origin x="782" y="226"/>
      </p:cViewPr>
      <p:guideLst>
        <p:guide orient="horz" pos="792"/>
        <p:guide pos="3144"/>
        <p:guide orient="horz" pos="9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361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6FB162-6441-41C7-A70E-05066088632A}" type="doc">
      <dgm:prSet loTypeId="urn:microsoft.com/office/officeart/2005/8/layout/hierarchy3" loCatId="hierarchy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BDC78A5-E0F5-4F7D-9B0D-0135F494264D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kk-KZ" sz="2800" b="1" dirty="0" smtClean="0"/>
            <a:t>УРОВНИ</a:t>
          </a:r>
          <a:endParaRPr lang="ru-RU" sz="2800" b="1" dirty="0"/>
        </a:p>
      </dgm:t>
    </dgm:pt>
    <dgm:pt modelId="{A039C38B-8994-4C0A-8D73-98F39752B6E4}" type="parTrans" cxnId="{90781624-1301-4E29-92D9-29285A03D4D3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95DEB272-D581-44DE-97BC-FA4EB0B250E1}" type="sibTrans" cxnId="{90781624-1301-4E29-92D9-29285A03D4D3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B9FB8763-1808-43EB-8A80-2C3A1F124201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accent3"/>
              </a:solidFill>
            </a:rPr>
            <a:t>Республиканский</a:t>
          </a:r>
          <a:endParaRPr lang="ru-RU" sz="1600" b="1" dirty="0">
            <a:solidFill>
              <a:schemeClr val="accent3"/>
            </a:solidFill>
          </a:endParaRPr>
        </a:p>
      </dgm:t>
    </dgm:pt>
    <dgm:pt modelId="{980DE50C-B21B-493A-ABD1-74BC9AA5E9AA}" type="parTrans" cxnId="{65A7D9A1-6900-4F3E-964A-E23EED758D7F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61B8A4AE-0633-46CA-B68A-6E9E2A1A527B}" type="sibTrans" cxnId="{65A7D9A1-6900-4F3E-964A-E23EED758D7F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60831C7C-B1F7-4513-A08D-874587790B78}">
      <dgm:prSet phldrT="[Текст]" custT="1"/>
      <dgm:spPr/>
      <dgm:t>
        <a:bodyPr/>
        <a:lstStyle/>
        <a:p>
          <a:r>
            <a:rPr lang="kk-KZ" sz="1600" b="1" dirty="0" smtClean="0">
              <a:solidFill>
                <a:schemeClr val="accent3"/>
              </a:solidFill>
            </a:rPr>
            <a:t>Отраслевой</a:t>
          </a:r>
          <a:endParaRPr lang="ru-RU" sz="1600" b="1" dirty="0">
            <a:solidFill>
              <a:schemeClr val="accent3"/>
            </a:solidFill>
          </a:endParaRPr>
        </a:p>
      </dgm:t>
    </dgm:pt>
    <dgm:pt modelId="{528D7C11-CED0-4339-B746-83877F4434A1}" type="parTrans" cxnId="{0D1E4B0F-FC46-479B-9305-D24505CC57CF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D5E8E4AE-46E2-4F91-8DF3-D402D16970A6}" type="sibTrans" cxnId="{0D1E4B0F-FC46-479B-9305-D24505CC57CF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018ABEB6-BF87-4ED9-8E1E-DCA6360DC270}">
      <dgm:prSet phldrT="[Текст]" custT="1"/>
      <dgm:spPr>
        <a:solidFill>
          <a:srgbClr val="002060"/>
        </a:solidFill>
      </dgm:spPr>
      <dgm:t>
        <a:bodyPr/>
        <a:lstStyle/>
        <a:p>
          <a:r>
            <a:rPr lang="kk-KZ" sz="2800" b="1" smtClean="0"/>
            <a:t>СТОРОНЫ</a:t>
          </a:r>
          <a:endParaRPr lang="ru-RU" sz="1400" b="1" dirty="0"/>
        </a:p>
      </dgm:t>
    </dgm:pt>
    <dgm:pt modelId="{7B617CD5-12F0-4CBA-9FD9-A5D59A1644D7}" type="parTrans" cxnId="{27F460DC-A716-4C23-8E72-C0007CC9714D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DE716CD1-1296-415F-BAEF-B37D3C0EEAE6}" type="sibTrans" cxnId="{27F460DC-A716-4C23-8E72-C0007CC9714D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C450727B-5290-45F8-9F04-5ACEB6367BB2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</a:rPr>
            <a:t>Правительства РК;</a:t>
          </a:r>
        </a:p>
        <a:p>
          <a:r>
            <a:rPr lang="ru-RU" sz="1600" b="1" dirty="0" smtClean="0">
              <a:solidFill>
                <a:srgbClr val="002060"/>
              </a:solidFill>
            </a:rPr>
            <a:t>РОП; РОР.</a:t>
          </a:r>
          <a:endParaRPr lang="ru-RU" sz="1600" b="1" dirty="0">
            <a:solidFill>
              <a:srgbClr val="002060"/>
            </a:solidFill>
          </a:endParaRPr>
        </a:p>
      </dgm:t>
    </dgm:pt>
    <dgm:pt modelId="{3A311D6A-9A80-4114-87E6-7DFF503B80A4}" type="parTrans" cxnId="{0E717ACE-7879-4846-BEC8-8A25AD6B6931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270CE287-9AF1-451E-9ED5-A91B2D8B2571}" type="sibTrans" cxnId="{0E717ACE-7879-4846-BEC8-8A25AD6B6931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693FFBC6-8084-421F-BA0C-98A713791D04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rgbClr val="002060"/>
              </a:solidFill>
            </a:rPr>
            <a:t>Министерство;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rgbClr val="002060"/>
              </a:solidFill>
            </a:rPr>
            <a:t>Отраслевой профсоюз; Отраслевые объединения работодателей.</a:t>
          </a:r>
          <a:endParaRPr lang="ru-RU" sz="1600" b="1" dirty="0">
            <a:solidFill>
              <a:srgbClr val="002060"/>
            </a:solidFill>
          </a:endParaRPr>
        </a:p>
      </dgm:t>
    </dgm:pt>
    <dgm:pt modelId="{1514BB6C-DA98-4141-B5C7-43723F1A3F86}" type="parTrans" cxnId="{AFD460EC-51CB-42FF-88CB-3FEC150C5B61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21B8FC68-EE52-48CE-8DB4-854BE0BCD181}" type="sibTrans" cxnId="{AFD460EC-51CB-42FF-88CB-3FEC150C5B61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2C8D172B-FC5F-48E3-B173-CEE42DB35333}">
      <dgm:prSet phldrT="[Текст]" custT="1"/>
      <dgm:spPr/>
      <dgm:t>
        <a:bodyPr/>
        <a:lstStyle/>
        <a:p>
          <a:r>
            <a:rPr lang="kk-KZ" sz="1600" b="1" smtClean="0">
              <a:solidFill>
                <a:schemeClr val="accent3"/>
              </a:solidFill>
            </a:rPr>
            <a:t>Предприятия (организация) </a:t>
          </a:r>
          <a:endParaRPr lang="ru-RU" sz="1600" b="1" dirty="0">
            <a:solidFill>
              <a:schemeClr val="accent3"/>
            </a:solidFill>
          </a:endParaRPr>
        </a:p>
      </dgm:t>
    </dgm:pt>
    <dgm:pt modelId="{1A1F770E-A5E0-4006-B783-BAF7539A5B1F}" type="parTrans" cxnId="{654F619E-66D1-4FA7-BF32-D5C3DC36C311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E7F8A103-100B-4BDD-9340-4474481C3DA5}" type="sibTrans" cxnId="{654F619E-66D1-4FA7-BF32-D5C3DC36C311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654C31C3-79D1-4D0B-B378-32624F590C02}">
      <dgm:prSet phldrT="[Текст]" custT="1"/>
      <dgm:spPr/>
      <dgm:t>
        <a:bodyPr/>
        <a:lstStyle/>
        <a:p>
          <a:r>
            <a:rPr lang="kk-KZ" sz="1600" b="1" smtClean="0">
              <a:solidFill>
                <a:schemeClr val="accent3"/>
              </a:solidFill>
            </a:rPr>
            <a:t>Региональный</a:t>
          </a:r>
          <a:endParaRPr lang="ru-RU" sz="1600" b="1" dirty="0">
            <a:solidFill>
              <a:schemeClr val="accent3"/>
            </a:solidFill>
          </a:endParaRPr>
        </a:p>
      </dgm:t>
    </dgm:pt>
    <dgm:pt modelId="{2EC6525A-4842-44CA-8C7A-7FA83E2946B7}" type="parTrans" cxnId="{1E0079B0-1932-4C43-9219-5BD98A0C1C48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7118ED60-4EAF-44D0-994C-52E021C5EE6E}" type="sibTrans" cxnId="{1E0079B0-1932-4C43-9219-5BD98A0C1C48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900C9086-B3CB-43FF-BE6D-1553BF87A33E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</a:rPr>
            <a:t>МИО; ТОП; О</a:t>
          </a:r>
          <a:r>
            <a:rPr lang="ru-RU" sz="1600" b="1" i="0" dirty="0" smtClean="0">
              <a:solidFill>
                <a:srgbClr val="002060"/>
              </a:solidFill>
            </a:rPr>
            <a:t>бъединения (ассоциации, союза) работодателей.</a:t>
          </a:r>
          <a:endParaRPr lang="ru-RU" sz="1600" b="1" dirty="0">
            <a:solidFill>
              <a:srgbClr val="002060"/>
            </a:solidFill>
          </a:endParaRPr>
        </a:p>
      </dgm:t>
    </dgm:pt>
    <dgm:pt modelId="{79A1E42B-4D4E-4553-B541-ECA7585CE491}" type="parTrans" cxnId="{23B0085E-DC29-4301-B419-2DA100D72312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5911AD25-B3C1-4A34-B956-9498260AFEBC}" type="sibTrans" cxnId="{23B0085E-DC29-4301-B419-2DA100D72312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BD827028-912A-40DA-BE80-6D3FDF9E527E}">
      <dgm:prSet phldrT="[Текст]" custT="1"/>
      <dgm:spPr/>
      <dgm:t>
        <a:bodyPr/>
        <a:lstStyle/>
        <a:p>
          <a:r>
            <a:rPr lang="kk-KZ" sz="1600" b="1" smtClean="0">
              <a:solidFill>
                <a:schemeClr val="accent4"/>
              </a:solidFill>
            </a:rPr>
            <a:t>  Двусторонняя </a:t>
          </a:r>
          <a:r>
            <a:rPr lang="ru-RU" sz="1600" b="1" smtClean="0">
              <a:solidFill>
                <a:schemeClr val="accent4"/>
              </a:solidFill>
            </a:rPr>
            <a:t>комиссия </a:t>
          </a:r>
          <a:endParaRPr lang="ru-RU" sz="1600" b="1" dirty="0">
            <a:solidFill>
              <a:schemeClr val="accent4"/>
            </a:solidFill>
          </a:endParaRPr>
        </a:p>
      </dgm:t>
    </dgm:pt>
    <dgm:pt modelId="{FF1DBD2E-F73F-4A15-83F3-D98C5CF5E315}" type="parTrans" cxnId="{3354331B-AAB6-40ED-ACE8-5937DF1A6A3F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31556573-7B6C-4B90-84C6-454A5617ED3F}" type="sibTrans" cxnId="{3354331B-AAB6-40ED-ACE8-5937DF1A6A3F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EDE06EAA-E880-49E6-8F7A-0BE152628E9F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2060"/>
              </a:solidFill>
            </a:rPr>
            <a:t>Профсоюз; Работодатель. </a:t>
          </a:r>
          <a:endParaRPr lang="ru-RU" sz="1600" b="1" dirty="0">
            <a:solidFill>
              <a:srgbClr val="002060"/>
            </a:solidFill>
          </a:endParaRPr>
        </a:p>
      </dgm:t>
    </dgm:pt>
    <dgm:pt modelId="{B313F802-D5C4-48E3-93B3-2DDEF6E3D9BC}" type="parTrans" cxnId="{BA468F63-E0EA-4A97-AD3B-195059B27F7E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39A14487-90E8-4064-BB64-40359DBB60BD}" type="sibTrans" cxnId="{BA468F63-E0EA-4A97-AD3B-195059B27F7E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D5DB5A8C-D940-4CBC-A179-0FFEBCCCD5AC}">
      <dgm:prSet phldrT="[Текст]" custT="1"/>
      <dgm:spPr/>
      <dgm:t>
        <a:bodyPr/>
        <a:lstStyle/>
        <a:p>
          <a:r>
            <a:rPr lang="kk-KZ" sz="2800" b="1" dirty="0" smtClean="0"/>
            <a:t>ОРГАНЫ</a:t>
          </a:r>
          <a:endParaRPr lang="ru-RU" sz="2800" b="1" dirty="0"/>
        </a:p>
      </dgm:t>
    </dgm:pt>
    <dgm:pt modelId="{FAED1A3F-C980-4A9F-BF89-6946EF853659}" type="parTrans" cxnId="{64C48101-A917-4EE1-BB83-0B8661E370A8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7D7C73EE-83D0-443C-BE24-A17C730FB0A5}" type="sibTrans" cxnId="{64C48101-A917-4EE1-BB83-0B8661E370A8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14189BD4-DEC8-4CBC-98EF-8F0E6E4D85D1}">
      <dgm:prSet phldrT="[Текст]" custT="1"/>
      <dgm:spPr/>
      <dgm:t>
        <a:bodyPr/>
        <a:lstStyle/>
        <a:p>
          <a:r>
            <a:rPr lang="ru-RU" sz="1600" b="1" smtClean="0">
              <a:solidFill>
                <a:schemeClr val="accent4"/>
              </a:solidFill>
            </a:rPr>
            <a:t>Республиканская трехсторонняя комиссия </a:t>
          </a:r>
          <a:endParaRPr lang="ru-RU" sz="1600" b="1" dirty="0">
            <a:solidFill>
              <a:schemeClr val="accent4"/>
            </a:solidFill>
          </a:endParaRPr>
        </a:p>
      </dgm:t>
    </dgm:pt>
    <dgm:pt modelId="{92B135E4-D640-4BD2-BF0F-4E317D5CC2D9}" type="parTrans" cxnId="{F4DD2CD7-4D87-4BFD-8FB0-751F86445739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626A459F-4524-4FDE-A830-9275546179EF}" type="sibTrans" cxnId="{F4DD2CD7-4D87-4BFD-8FB0-751F86445739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098BBDE2-98F3-49EB-A428-238197C6FBEA}">
      <dgm:prSet phldrT="[Текст]" custT="1"/>
      <dgm:spPr/>
      <dgm:t>
        <a:bodyPr/>
        <a:lstStyle/>
        <a:p>
          <a:r>
            <a:rPr lang="ru-RU" sz="1600" b="1" smtClean="0">
              <a:solidFill>
                <a:schemeClr val="accent4"/>
              </a:solidFill>
            </a:rPr>
            <a:t>Отраслевая трехсторонняя комиссия </a:t>
          </a:r>
          <a:endParaRPr lang="ru-RU" sz="1600" b="1" dirty="0">
            <a:solidFill>
              <a:schemeClr val="accent4"/>
            </a:solidFill>
          </a:endParaRPr>
        </a:p>
      </dgm:t>
    </dgm:pt>
    <dgm:pt modelId="{D81F2797-2190-44FE-B2BF-4B0BDEFF82B0}" type="parTrans" cxnId="{A23272A2-08E3-4038-86EC-DC2AD8A9B54F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7CC22844-368E-439C-9971-C7A8772CDD28}" type="sibTrans" cxnId="{A23272A2-08E3-4038-86EC-DC2AD8A9B54F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94AE2146-6994-4144-9A37-77A686824C1E}">
      <dgm:prSet phldrT="[Текст]" custT="1"/>
      <dgm:spPr/>
      <dgm:t>
        <a:bodyPr/>
        <a:lstStyle/>
        <a:p>
          <a:r>
            <a:rPr lang="ru-RU" sz="1600" b="1" smtClean="0">
              <a:solidFill>
                <a:schemeClr val="accent5"/>
              </a:solidFill>
            </a:rPr>
            <a:t>Коллективный договор</a:t>
          </a:r>
          <a:endParaRPr lang="ru-RU" sz="1600" b="1" dirty="0">
            <a:solidFill>
              <a:schemeClr val="accent5"/>
            </a:solidFill>
          </a:endParaRPr>
        </a:p>
      </dgm:t>
    </dgm:pt>
    <dgm:pt modelId="{31EE04B2-64DC-4EA3-849F-DE98E0C3D452}" type="parTrans" cxnId="{0957104B-1843-452F-8934-807F25AE96C3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36D3194A-5ACE-4D29-B684-0C4998A9D3AF}" type="sibTrans" cxnId="{0957104B-1843-452F-8934-807F25AE96C3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FC926693-D8C7-4FD1-9D5D-9C8600E347DE}">
      <dgm:prSet phldrT="[Текст]" custT="1"/>
      <dgm:spPr/>
      <dgm:t>
        <a:bodyPr/>
        <a:lstStyle/>
        <a:p>
          <a:r>
            <a:rPr lang="kk-KZ" sz="2800" b="1" dirty="0" smtClean="0"/>
            <a:t>ИНСТРУМЕНТЫ</a:t>
          </a:r>
          <a:endParaRPr lang="ru-RU" sz="2800" b="1" dirty="0"/>
        </a:p>
      </dgm:t>
    </dgm:pt>
    <dgm:pt modelId="{65AF38FB-FFF6-4182-AEA6-A90BE6BBBB99}" type="parTrans" cxnId="{67D4A478-43DA-4762-8179-DAB330531ADD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A1D5CBC1-5D42-4EED-AAF6-1D02E6E33383}" type="sibTrans" cxnId="{67D4A478-43DA-4762-8179-DAB330531ADD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F680F013-C41D-433C-A737-35D1EB3AF3BA}">
      <dgm:prSet phldrT="[Текст]" custT="1"/>
      <dgm:spPr>
        <a:ln>
          <a:solidFill>
            <a:schemeClr val="accent5"/>
          </a:solidFill>
        </a:ln>
      </dgm:spPr>
      <dgm:t>
        <a:bodyPr/>
        <a:lstStyle/>
        <a:p>
          <a:r>
            <a:rPr lang="ru-RU" sz="1600" b="1" smtClean="0">
              <a:solidFill>
                <a:schemeClr val="accent5"/>
              </a:solidFill>
            </a:rPr>
            <a:t>Генеральное соглашение</a:t>
          </a:r>
          <a:endParaRPr lang="ru-RU" sz="1600" b="1" dirty="0">
            <a:solidFill>
              <a:schemeClr val="accent5"/>
            </a:solidFill>
          </a:endParaRPr>
        </a:p>
      </dgm:t>
    </dgm:pt>
    <dgm:pt modelId="{B9AFEF15-0771-43B0-AAF5-2156BF5A4339}" type="parTrans" cxnId="{467AF6F5-4EE4-4068-A8CA-AE1521FDCEC5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BFB42B81-2136-481D-BA65-8C0B7036206C}" type="sibTrans" cxnId="{467AF6F5-4EE4-4068-A8CA-AE1521FDCEC5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28022093-8A57-4120-9C48-1565D745DD33}">
      <dgm:prSet phldrT="[Текст]" custT="1"/>
      <dgm:spPr/>
      <dgm:t>
        <a:bodyPr/>
        <a:lstStyle/>
        <a:p>
          <a:r>
            <a:rPr lang="ru-RU" sz="1600" b="1" smtClean="0">
              <a:solidFill>
                <a:schemeClr val="accent5"/>
              </a:solidFill>
            </a:rPr>
            <a:t>Отраслевое соглашение </a:t>
          </a:r>
          <a:endParaRPr lang="ru-RU" sz="1600" b="1" dirty="0">
            <a:solidFill>
              <a:schemeClr val="accent5"/>
            </a:solidFill>
          </a:endParaRPr>
        </a:p>
      </dgm:t>
    </dgm:pt>
    <dgm:pt modelId="{42518BD9-A24B-4268-A4B3-4326FB689AA1}" type="parTrans" cxnId="{8F4CF150-D512-4193-9C4F-DF2E04B0F96B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FF070094-D209-4B4B-9A45-20BF9358B87C}" type="sibTrans" cxnId="{8F4CF150-D512-4193-9C4F-DF2E04B0F96B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0F489F4C-B082-43C3-A6FA-DA7E8415EC6C}">
      <dgm:prSet phldrT="[Текст]" custT="1"/>
      <dgm:spPr/>
      <dgm:t>
        <a:bodyPr/>
        <a:lstStyle/>
        <a:p>
          <a:r>
            <a:rPr lang="ru-RU" sz="1600" b="1" smtClean="0">
              <a:solidFill>
                <a:schemeClr val="accent5"/>
              </a:solidFill>
            </a:rPr>
            <a:t>Региональное соглашение</a:t>
          </a:r>
          <a:endParaRPr lang="ru-RU" sz="1600" b="1" dirty="0">
            <a:solidFill>
              <a:schemeClr val="accent5"/>
            </a:solidFill>
          </a:endParaRPr>
        </a:p>
      </dgm:t>
    </dgm:pt>
    <dgm:pt modelId="{C316B11B-4448-48F4-A974-E9CD5F6C519F}" type="parTrans" cxnId="{032B2EDC-AD46-45E5-8715-1AEBDA7ED580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91ACD54C-A3AC-4CD3-BD0B-4318183BFAA4}" type="sibTrans" cxnId="{032B2EDC-AD46-45E5-8715-1AEBDA7ED580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BBEE5AE7-9180-461F-83FC-D88169D00F0D}">
      <dgm:prSet phldrT="[Текст]" custT="1"/>
      <dgm:spPr/>
      <dgm:t>
        <a:bodyPr/>
        <a:lstStyle/>
        <a:p>
          <a:r>
            <a:rPr lang="ru-RU" sz="1600" b="1" smtClean="0">
              <a:solidFill>
                <a:schemeClr val="accent4"/>
              </a:solidFill>
            </a:rPr>
            <a:t>Региональная  трехсторонняя комиссия </a:t>
          </a:r>
          <a:endParaRPr lang="ru-RU" sz="1600" b="1" dirty="0">
            <a:solidFill>
              <a:schemeClr val="accent4"/>
            </a:solidFill>
          </a:endParaRPr>
        </a:p>
      </dgm:t>
    </dgm:pt>
    <dgm:pt modelId="{A522FCD3-AB99-42A1-9F2D-1AC614245DB6}" type="parTrans" cxnId="{7B6533C6-E852-41DF-B72E-F38535BB5459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9DFFA4BE-9E2C-4488-B2F0-9C15394E336B}" type="sibTrans" cxnId="{7B6533C6-E852-41DF-B72E-F38535BB5459}">
      <dgm:prSet/>
      <dgm:spPr/>
      <dgm:t>
        <a:bodyPr/>
        <a:lstStyle/>
        <a:p>
          <a:endParaRPr lang="ru-RU" sz="1400">
            <a:solidFill>
              <a:srgbClr val="002060"/>
            </a:solidFill>
          </a:endParaRPr>
        </a:p>
      </dgm:t>
    </dgm:pt>
    <dgm:pt modelId="{1B9515D2-DD60-4CA8-910F-33EBB175261F}" type="pres">
      <dgm:prSet presAssocID="{056FB162-6441-41C7-A70E-05066088632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19C9A0E-F3BB-4F70-8DD9-E5C94625CEAE}" type="pres">
      <dgm:prSet presAssocID="{1BDC78A5-E0F5-4F7D-9B0D-0135F494264D}" presName="root" presStyleCnt="0"/>
      <dgm:spPr/>
    </dgm:pt>
    <dgm:pt modelId="{3F75F421-2EE2-453E-87D0-C9CBE916E85D}" type="pres">
      <dgm:prSet presAssocID="{1BDC78A5-E0F5-4F7D-9B0D-0135F494264D}" presName="rootComposite" presStyleCnt="0"/>
      <dgm:spPr/>
    </dgm:pt>
    <dgm:pt modelId="{728F4915-F498-4720-BEB2-F911C29BB9E3}" type="pres">
      <dgm:prSet presAssocID="{1BDC78A5-E0F5-4F7D-9B0D-0135F494264D}" presName="rootText" presStyleLbl="node1" presStyleIdx="0" presStyleCnt="4" custScaleX="84766" custScaleY="73507"/>
      <dgm:spPr/>
      <dgm:t>
        <a:bodyPr/>
        <a:lstStyle/>
        <a:p>
          <a:endParaRPr lang="ru-RU"/>
        </a:p>
      </dgm:t>
    </dgm:pt>
    <dgm:pt modelId="{A2A2B24B-BA41-427F-AFBB-F1C46BFE2BE8}" type="pres">
      <dgm:prSet presAssocID="{1BDC78A5-E0F5-4F7D-9B0D-0135F494264D}" presName="rootConnector" presStyleLbl="node1" presStyleIdx="0" presStyleCnt="4"/>
      <dgm:spPr/>
      <dgm:t>
        <a:bodyPr/>
        <a:lstStyle/>
        <a:p>
          <a:endParaRPr lang="ru-RU"/>
        </a:p>
      </dgm:t>
    </dgm:pt>
    <dgm:pt modelId="{CBEF8152-3A4C-42AC-BD22-FFE3FDDC3A28}" type="pres">
      <dgm:prSet presAssocID="{1BDC78A5-E0F5-4F7D-9B0D-0135F494264D}" presName="childShape" presStyleCnt="0"/>
      <dgm:spPr/>
    </dgm:pt>
    <dgm:pt modelId="{1A1F78C0-68BC-41B0-8BCA-51760FFC57B4}" type="pres">
      <dgm:prSet presAssocID="{980DE50C-B21B-493A-ABD1-74BC9AA5E9AA}" presName="Name13" presStyleLbl="parChTrans1D2" presStyleIdx="0" presStyleCnt="16"/>
      <dgm:spPr/>
      <dgm:t>
        <a:bodyPr/>
        <a:lstStyle/>
        <a:p>
          <a:endParaRPr lang="ru-RU"/>
        </a:p>
      </dgm:t>
    </dgm:pt>
    <dgm:pt modelId="{7EDAE011-0565-4876-9CFA-484679CF7C86}" type="pres">
      <dgm:prSet presAssocID="{B9FB8763-1808-43EB-8A80-2C3A1F124201}" presName="childText" presStyleLbl="bgAcc1" presStyleIdx="0" presStyleCnt="16" custScaleX="125093" custScaleY="1037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6476C4-5EB6-4155-9797-9720936BD144}" type="pres">
      <dgm:prSet presAssocID="{528D7C11-CED0-4339-B746-83877F4434A1}" presName="Name13" presStyleLbl="parChTrans1D2" presStyleIdx="1" presStyleCnt="16"/>
      <dgm:spPr/>
      <dgm:t>
        <a:bodyPr/>
        <a:lstStyle/>
        <a:p>
          <a:endParaRPr lang="ru-RU"/>
        </a:p>
      </dgm:t>
    </dgm:pt>
    <dgm:pt modelId="{62CC89A3-C5D1-448E-B9A2-34230706C80B}" type="pres">
      <dgm:prSet presAssocID="{60831C7C-B1F7-4513-A08D-874587790B78}" presName="childText" presStyleLbl="bgAcc1" presStyleIdx="1" presStyleCnt="16" custScaleX="121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8DD08F-7996-4E67-89DD-9945863904AA}" type="pres">
      <dgm:prSet presAssocID="{2EC6525A-4842-44CA-8C7A-7FA83E2946B7}" presName="Name13" presStyleLbl="parChTrans1D2" presStyleIdx="2" presStyleCnt="16"/>
      <dgm:spPr/>
      <dgm:t>
        <a:bodyPr/>
        <a:lstStyle/>
        <a:p>
          <a:endParaRPr lang="ru-RU"/>
        </a:p>
      </dgm:t>
    </dgm:pt>
    <dgm:pt modelId="{AB4E795E-57E1-490C-9145-C158488BF365}" type="pres">
      <dgm:prSet presAssocID="{654C31C3-79D1-4D0B-B378-32624F590C02}" presName="childText" presStyleLbl="bgAcc1" presStyleIdx="2" presStyleCnt="16" custScaleX="125042" custScaleY="945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AD62BE-14EC-4738-A8A4-04F49A170A9F}" type="pres">
      <dgm:prSet presAssocID="{1A1F770E-A5E0-4006-B783-BAF7539A5B1F}" presName="Name13" presStyleLbl="parChTrans1D2" presStyleIdx="3" presStyleCnt="16"/>
      <dgm:spPr/>
      <dgm:t>
        <a:bodyPr/>
        <a:lstStyle/>
        <a:p>
          <a:endParaRPr lang="ru-RU"/>
        </a:p>
      </dgm:t>
    </dgm:pt>
    <dgm:pt modelId="{58EC7934-8A36-4A8D-AC8F-3854A915AB5C}" type="pres">
      <dgm:prSet presAssocID="{2C8D172B-FC5F-48E3-B173-CEE42DB35333}" presName="childText" presStyleLbl="bgAcc1" presStyleIdx="3" presStyleCnt="16" custScaleX="1236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2E1F77-1EBF-489F-AE72-3A97296036FE}" type="pres">
      <dgm:prSet presAssocID="{018ABEB6-BF87-4ED9-8E1E-DCA6360DC270}" presName="root" presStyleCnt="0"/>
      <dgm:spPr/>
    </dgm:pt>
    <dgm:pt modelId="{4ED8FD83-5C01-4B23-B0A0-9A178EB4DE86}" type="pres">
      <dgm:prSet presAssocID="{018ABEB6-BF87-4ED9-8E1E-DCA6360DC270}" presName="rootComposite" presStyleCnt="0"/>
      <dgm:spPr/>
    </dgm:pt>
    <dgm:pt modelId="{D6B94648-3EFB-43CD-B3E3-D748F4340626}" type="pres">
      <dgm:prSet presAssocID="{018ABEB6-BF87-4ED9-8E1E-DCA6360DC270}" presName="rootText" presStyleLbl="node1" presStyleIdx="1" presStyleCnt="4" custScaleX="116297"/>
      <dgm:spPr/>
      <dgm:t>
        <a:bodyPr/>
        <a:lstStyle/>
        <a:p>
          <a:endParaRPr lang="ru-RU"/>
        </a:p>
      </dgm:t>
    </dgm:pt>
    <dgm:pt modelId="{E35D3661-33FA-4121-A4CE-103B0B91EB0A}" type="pres">
      <dgm:prSet presAssocID="{018ABEB6-BF87-4ED9-8E1E-DCA6360DC270}" presName="rootConnector" presStyleLbl="node1" presStyleIdx="1" presStyleCnt="4"/>
      <dgm:spPr/>
      <dgm:t>
        <a:bodyPr/>
        <a:lstStyle/>
        <a:p>
          <a:endParaRPr lang="ru-RU"/>
        </a:p>
      </dgm:t>
    </dgm:pt>
    <dgm:pt modelId="{4FC83B51-D54E-49FE-B44F-25EFD4EC501B}" type="pres">
      <dgm:prSet presAssocID="{018ABEB6-BF87-4ED9-8E1E-DCA6360DC270}" presName="childShape" presStyleCnt="0"/>
      <dgm:spPr/>
    </dgm:pt>
    <dgm:pt modelId="{AD169FE5-3755-40A6-91F9-1942FFDE67DF}" type="pres">
      <dgm:prSet presAssocID="{3A311D6A-9A80-4114-87E6-7DFF503B80A4}" presName="Name13" presStyleLbl="parChTrans1D2" presStyleIdx="4" presStyleCnt="16"/>
      <dgm:spPr/>
      <dgm:t>
        <a:bodyPr/>
        <a:lstStyle/>
        <a:p>
          <a:endParaRPr lang="ru-RU"/>
        </a:p>
      </dgm:t>
    </dgm:pt>
    <dgm:pt modelId="{6179F3BB-CA93-40CD-AF30-551DEE258DC2}" type="pres">
      <dgm:prSet presAssocID="{C450727B-5290-45F8-9F04-5ACEB6367BB2}" presName="childText" presStyleLbl="bgAcc1" presStyleIdx="4" presStyleCnt="16" custScaleX="1761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689437-B170-4D0C-B3D9-7A444BFEE9ED}" type="pres">
      <dgm:prSet presAssocID="{1514BB6C-DA98-4141-B5C7-43723F1A3F86}" presName="Name13" presStyleLbl="parChTrans1D2" presStyleIdx="5" presStyleCnt="16"/>
      <dgm:spPr/>
      <dgm:t>
        <a:bodyPr/>
        <a:lstStyle/>
        <a:p>
          <a:endParaRPr lang="ru-RU"/>
        </a:p>
      </dgm:t>
    </dgm:pt>
    <dgm:pt modelId="{0DA1C7A0-61CC-4521-9DEA-EA6F8D3FA504}" type="pres">
      <dgm:prSet presAssocID="{693FFBC6-8084-421F-BA0C-98A713791D04}" presName="childText" presStyleLbl="bgAcc1" presStyleIdx="5" presStyleCnt="16" custScaleX="173477" custScaleY="1255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224EF9-4456-4AEE-87AC-8C6248560F30}" type="pres">
      <dgm:prSet presAssocID="{79A1E42B-4D4E-4553-B541-ECA7585CE491}" presName="Name13" presStyleLbl="parChTrans1D2" presStyleIdx="6" presStyleCnt="16"/>
      <dgm:spPr/>
      <dgm:t>
        <a:bodyPr/>
        <a:lstStyle/>
        <a:p>
          <a:endParaRPr lang="ru-RU"/>
        </a:p>
      </dgm:t>
    </dgm:pt>
    <dgm:pt modelId="{A38C2ABF-208E-4730-8F5C-B9D7117103A8}" type="pres">
      <dgm:prSet presAssocID="{900C9086-B3CB-43FF-BE6D-1553BF87A33E}" presName="childText" presStyleLbl="bgAcc1" presStyleIdx="6" presStyleCnt="16" custScaleX="1748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958997-73FA-467D-AF9A-4C43AE4A038D}" type="pres">
      <dgm:prSet presAssocID="{B313F802-D5C4-48E3-93B3-2DDEF6E3D9BC}" presName="Name13" presStyleLbl="parChTrans1D2" presStyleIdx="7" presStyleCnt="16"/>
      <dgm:spPr/>
      <dgm:t>
        <a:bodyPr/>
        <a:lstStyle/>
        <a:p>
          <a:endParaRPr lang="ru-RU"/>
        </a:p>
      </dgm:t>
    </dgm:pt>
    <dgm:pt modelId="{2FF5AAE2-93C3-45DC-A3E5-641AAC6A74CD}" type="pres">
      <dgm:prSet presAssocID="{EDE06EAA-E880-49E6-8F7A-0BE152628E9F}" presName="childText" presStyleLbl="bgAcc1" presStyleIdx="7" presStyleCnt="16" custScaleX="1711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8A99EF-A958-4E3E-B6C8-30EEFF141624}" type="pres">
      <dgm:prSet presAssocID="{D5DB5A8C-D940-4CBC-A179-0FFEBCCCD5AC}" presName="root" presStyleCnt="0"/>
      <dgm:spPr/>
    </dgm:pt>
    <dgm:pt modelId="{7ABDADDB-012C-46A8-AA9A-72905FB06CE0}" type="pres">
      <dgm:prSet presAssocID="{D5DB5A8C-D940-4CBC-A179-0FFEBCCCD5AC}" presName="rootComposite" presStyleCnt="0"/>
      <dgm:spPr/>
    </dgm:pt>
    <dgm:pt modelId="{F3D75CF3-9C9D-4DF5-8A93-19C4590BF4C1}" type="pres">
      <dgm:prSet presAssocID="{D5DB5A8C-D940-4CBC-A179-0FFEBCCCD5AC}" presName="rootText" presStyleLbl="node1" presStyleIdx="2" presStyleCnt="4" custScaleX="111456"/>
      <dgm:spPr/>
      <dgm:t>
        <a:bodyPr/>
        <a:lstStyle/>
        <a:p>
          <a:endParaRPr lang="ru-RU"/>
        </a:p>
      </dgm:t>
    </dgm:pt>
    <dgm:pt modelId="{9E9BAADB-8760-4FAA-8CFC-AC546045AC46}" type="pres">
      <dgm:prSet presAssocID="{D5DB5A8C-D940-4CBC-A179-0FFEBCCCD5AC}" presName="rootConnector" presStyleLbl="node1" presStyleIdx="2" presStyleCnt="4"/>
      <dgm:spPr/>
      <dgm:t>
        <a:bodyPr/>
        <a:lstStyle/>
        <a:p>
          <a:endParaRPr lang="ru-RU"/>
        </a:p>
      </dgm:t>
    </dgm:pt>
    <dgm:pt modelId="{16B666B0-E050-4B39-AA5C-B198DB03725A}" type="pres">
      <dgm:prSet presAssocID="{D5DB5A8C-D940-4CBC-A179-0FFEBCCCD5AC}" presName="childShape" presStyleCnt="0"/>
      <dgm:spPr/>
    </dgm:pt>
    <dgm:pt modelId="{F143DFF1-7715-4377-91F2-601AB7112F73}" type="pres">
      <dgm:prSet presAssocID="{92B135E4-D640-4BD2-BF0F-4E317D5CC2D9}" presName="Name13" presStyleLbl="parChTrans1D2" presStyleIdx="8" presStyleCnt="16"/>
      <dgm:spPr/>
      <dgm:t>
        <a:bodyPr/>
        <a:lstStyle/>
        <a:p>
          <a:endParaRPr lang="ru-RU"/>
        </a:p>
      </dgm:t>
    </dgm:pt>
    <dgm:pt modelId="{4A3D4DFC-DC44-427F-920D-15C5601227B7}" type="pres">
      <dgm:prSet presAssocID="{14189BD4-DEC8-4CBC-98EF-8F0E6E4D85D1}" presName="childText" presStyleLbl="bgAcc1" presStyleIdx="8" presStyleCnt="16" custScaleX="1295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02CA90-F4F5-4746-BA3C-A8489BDFAD8B}" type="pres">
      <dgm:prSet presAssocID="{D81F2797-2190-44FE-B2BF-4B0BDEFF82B0}" presName="Name13" presStyleLbl="parChTrans1D2" presStyleIdx="9" presStyleCnt="16"/>
      <dgm:spPr/>
      <dgm:t>
        <a:bodyPr/>
        <a:lstStyle/>
        <a:p>
          <a:endParaRPr lang="ru-RU"/>
        </a:p>
      </dgm:t>
    </dgm:pt>
    <dgm:pt modelId="{D9EB7843-7242-4DD0-9D7F-B90AB4706EC7}" type="pres">
      <dgm:prSet presAssocID="{098BBDE2-98F3-49EB-A428-238197C6FBEA}" presName="childText" presStyleLbl="bgAcc1" presStyleIdx="9" presStyleCnt="16" custScaleX="1310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87A6F5-3A5E-4139-9FAD-B34E4C559A14}" type="pres">
      <dgm:prSet presAssocID="{A522FCD3-AB99-42A1-9F2D-1AC614245DB6}" presName="Name13" presStyleLbl="parChTrans1D2" presStyleIdx="10" presStyleCnt="16"/>
      <dgm:spPr/>
      <dgm:t>
        <a:bodyPr/>
        <a:lstStyle/>
        <a:p>
          <a:endParaRPr lang="ru-RU"/>
        </a:p>
      </dgm:t>
    </dgm:pt>
    <dgm:pt modelId="{8C9E2359-84D2-4A69-A46E-808C3DA9FDE3}" type="pres">
      <dgm:prSet presAssocID="{BBEE5AE7-9180-461F-83FC-D88169D00F0D}" presName="childText" presStyleLbl="bgAcc1" presStyleIdx="10" presStyleCnt="16" custScaleX="1297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0BC131-C56D-4068-AC05-F04189887301}" type="pres">
      <dgm:prSet presAssocID="{FF1DBD2E-F73F-4A15-83F3-D98C5CF5E315}" presName="Name13" presStyleLbl="parChTrans1D2" presStyleIdx="11" presStyleCnt="16"/>
      <dgm:spPr/>
      <dgm:t>
        <a:bodyPr/>
        <a:lstStyle/>
        <a:p>
          <a:endParaRPr lang="ru-RU"/>
        </a:p>
      </dgm:t>
    </dgm:pt>
    <dgm:pt modelId="{11045F36-44AC-4FFC-8249-1EC1FD03CD76}" type="pres">
      <dgm:prSet presAssocID="{BD827028-912A-40DA-BE80-6D3FDF9E527E}" presName="childText" presStyleLbl="bgAcc1" presStyleIdx="11" presStyleCnt="16" custScaleX="1272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010882-A20F-47C8-BE59-20A0B57A9B29}" type="pres">
      <dgm:prSet presAssocID="{FC926693-D8C7-4FD1-9D5D-9C8600E347DE}" presName="root" presStyleCnt="0"/>
      <dgm:spPr/>
    </dgm:pt>
    <dgm:pt modelId="{D3638DBD-1245-4530-ACF5-06ED7636A4A4}" type="pres">
      <dgm:prSet presAssocID="{FC926693-D8C7-4FD1-9D5D-9C8600E347DE}" presName="rootComposite" presStyleCnt="0"/>
      <dgm:spPr/>
    </dgm:pt>
    <dgm:pt modelId="{BC85CDA3-4E2C-44C4-BC31-C9EAF4FF85DB}" type="pres">
      <dgm:prSet presAssocID="{FC926693-D8C7-4FD1-9D5D-9C8600E347DE}" presName="rootText" presStyleLbl="node1" presStyleIdx="3" presStyleCnt="4" custScaleX="147664"/>
      <dgm:spPr/>
      <dgm:t>
        <a:bodyPr/>
        <a:lstStyle/>
        <a:p>
          <a:endParaRPr lang="ru-RU"/>
        </a:p>
      </dgm:t>
    </dgm:pt>
    <dgm:pt modelId="{79DBB4F5-EE69-4180-9304-5A5EC0265DD2}" type="pres">
      <dgm:prSet presAssocID="{FC926693-D8C7-4FD1-9D5D-9C8600E347DE}" presName="rootConnector" presStyleLbl="node1" presStyleIdx="3" presStyleCnt="4"/>
      <dgm:spPr/>
      <dgm:t>
        <a:bodyPr/>
        <a:lstStyle/>
        <a:p>
          <a:endParaRPr lang="ru-RU"/>
        </a:p>
      </dgm:t>
    </dgm:pt>
    <dgm:pt modelId="{7A263B99-DFD5-42A2-ADEE-0DE731D64057}" type="pres">
      <dgm:prSet presAssocID="{FC926693-D8C7-4FD1-9D5D-9C8600E347DE}" presName="childShape" presStyleCnt="0"/>
      <dgm:spPr/>
    </dgm:pt>
    <dgm:pt modelId="{34EEA72E-C4AD-48E1-A89F-5EDB58AA549A}" type="pres">
      <dgm:prSet presAssocID="{B9AFEF15-0771-43B0-AAF5-2156BF5A4339}" presName="Name13" presStyleLbl="parChTrans1D2" presStyleIdx="12" presStyleCnt="16"/>
      <dgm:spPr/>
      <dgm:t>
        <a:bodyPr/>
        <a:lstStyle/>
        <a:p>
          <a:endParaRPr lang="ru-RU"/>
        </a:p>
      </dgm:t>
    </dgm:pt>
    <dgm:pt modelId="{B9F1B6D0-3A91-4DD5-8004-4FCDFC07C4EF}" type="pres">
      <dgm:prSet presAssocID="{F680F013-C41D-433C-A737-35D1EB3AF3BA}" presName="childText" presStyleLbl="bgAcc1" presStyleIdx="12" presStyleCnt="16" custScaleX="128802" custLinFactNeighborX="-2120" custLinFactNeighborY="-33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04707A-8EC7-4C72-BD5F-3CBD133E3303}" type="pres">
      <dgm:prSet presAssocID="{42518BD9-A24B-4268-A4B3-4326FB689AA1}" presName="Name13" presStyleLbl="parChTrans1D2" presStyleIdx="13" presStyleCnt="16"/>
      <dgm:spPr/>
      <dgm:t>
        <a:bodyPr/>
        <a:lstStyle/>
        <a:p>
          <a:endParaRPr lang="ru-RU"/>
        </a:p>
      </dgm:t>
    </dgm:pt>
    <dgm:pt modelId="{E36CEED2-35AF-4DC9-AE9D-9519732A2F34}" type="pres">
      <dgm:prSet presAssocID="{28022093-8A57-4120-9C48-1565D745DD33}" presName="childText" presStyleLbl="bgAcc1" presStyleIdx="13" presStyleCnt="16" custScaleX="1268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CB48DC-F7F8-41C1-9F91-52D61490A6BD}" type="pres">
      <dgm:prSet presAssocID="{C316B11B-4448-48F4-A974-E9CD5F6C519F}" presName="Name13" presStyleLbl="parChTrans1D2" presStyleIdx="14" presStyleCnt="16"/>
      <dgm:spPr/>
      <dgm:t>
        <a:bodyPr/>
        <a:lstStyle/>
        <a:p>
          <a:endParaRPr lang="ru-RU"/>
        </a:p>
      </dgm:t>
    </dgm:pt>
    <dgm:pt modelId="{833B1170-4FE7-4712-8A4B-82C46DC0079E}" type="pres">
      <dgm:prSet presAssocID="{0F489F4C-B082-43C3-A6FA-DA7E8415EC6C}" presName="childText" presStyleLbl="bgAcc1" presStyleIdx="14" presStyleCnt="16" custScaleX="1276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41385F-3D76-4001-871C-7A69BE912D05}" type="pres">
      <dgm:prSet presAssocID="{31EE04B2-64DC-4EA3-849F-DE98E0C3D452}" presName="Name13" presStyleLbl="parChTrans1D2" presStyleIdx="15" presStyleCnt="16"/>
      <dgm:spPr/>
      <dgm:t>
        <a:bodyPr/>
        <a:lstStyle/>
        <a:p>
          <a:endParaRPr lang="ru-RU"/>
        </a:p>
      </dgm:t>
    </dgm:pt>
    <dgm:pt modelId="{096AD512-1DBB-4BB2-AD6A-EF0ADC47C61E}" type="pres">
      <dgm:prSet presAssocID="{94AE2146-6994-4144-9A37-77A686824C1E}" presName="childText" presStyleLbl="bgAcc1" presStyleIdx="15" presStyleCnt="16" custScaleX="1279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AD03B5-EE0D-423B-B4FD-7DD66254BDF2}" type="presOf" srcId="{B313F802-D5C4-48E3-93B3-2DDEF6E3D9BC}" destId="{CD958997-73FA-467D-AF9A-4C43AE4A038D}" srcOrd="0" destOrd="0" presId="urn:microsoft.com/office/officeart/2005/8/layout/hierarchy3"/>
    <dgm:cxn modelId="{654F619E-66D1-4FA7-BF32-D5C3DC36C311}" srcId="{1BDC78A5-E0F5-4F7D-9B0D-0135F494264D}" destId="{2C8D172B-FC5F-48E3-B173-CEE42DB35333}" srcOrd="3" destOrd="0" parTransId="{1A1F770E-A5E0-4006-B783-BAF7539A5B1F}" sibTransId="{E7F8A103-100B-4BDD-9340-4474481C3DA5}"/>
    <dgm:cxn modelId="{0D0BEFF1-5108-4F81-9410-53FA19A863E4}" type="presOf" srcId="{C316B11B-4448-48F4-A974-E9CD5F6C519F}" destId="{19CB48DC-F7F8-41C1-9F91-52D61490A6BD}" srcOrd="0" destOrd="0" presId="urn:microsoft.com/office/officeart/2005/8/layout/hierarchy3"/>
    <dgm:cxn modelId="{1E0079B0-1932-4C43-9219-5BD98A0C1C48}" srcId="{1BDC78A5-E0F5-4F7D-9B0D-0135F494264D}" destId="{654C31C3-79D1-4D0B-B378-32624F590C02}" srcOrd="2" destOrd="0" parTransId="{2EC6525A-4842-44CA-8C7A-7FA83E2946B7}" sibTransId="{7118ED60-4EAF-44D0-994C-52E021C5EE6E}"/>
    <dgm:cxn modelId="{414D3997-0CE1-47D9-867E-AE22CD2DC201}" type="presOf" srcId="{018ABEB6-BF87-4ED9-8E1E-DCA6360DC270}" destId="{E35D3661-33FA-4121-A4CE-103B0B91EB0A}" srcOrd="1" destOrd="0" presId="urn:microsoft.com/office/officeart/2005/8/layout/hierarchy3"/>
    <dgm:cxn modelId="{11C5B755-1EB0-4DD7-90C0-05AF79E3CD70}" type="presOf" srcId="{60831C7C-B1F7-4513-A08D-874587790B78}" destId="{62CC89A3-C5D1-448E-B9A2-34230706C80B}" srcOrd="0" destOrd="0" presId="urn:microsoft.com/office/officeart/2005/8/layout/hierarchy3"/>
    <dgm:cxn modelId="{60CE807C-A730-43D9-B9BC-2A9A0F4F54B0}" type="presOf" srcId="{FC926693-D8C7-4FD1-9D5D-9C8600E347DE}" destId="{BC85CDA3-4E2C-44C4-BC31-C9EAF4FF85DB}" srcOrd="0" destOrd="0" presId="urn:microsoft.com/office/officeart/2005/8/layout/hierarchy3"/>
    <dgm:cxn modelId="{17B0DB47-FCB7-4A80-8C71-EEF6F6FBBD09}" type="presOf" srcId="{BD827028-912A-40DA-BE80-6D3FDF9E527E}" destId="{11045F36-44AC-4FFC-8249-1EC1FD03CD76}" srcOrd="0" destOrd="0" presId="urn:microsoft.com/office/officeart/2005/8/layout/hierarchy3"/>
    <dgm:cxn modelId="{B892DAFE-A283-478F-A22E-6D356E11DBE8}" type="presOf" srcId="{528D7C11-CED0-4339-B746-83877F4434A1}" destId="{E86476C4-5EB6-4155-9797-9720936BD144}" srcOrd="0" destOrd="0" presId="urn:microsoft.com/office/officeart/2005/8/layout/hierarchy3"/>
    <dgm:cxn modelId="{8356FCEC-664C-438C-B400-846F08386B12}" type="presOf" srcId="{A522FCD3-AB99-42A1-9F2D-1AC614245DB6}" destId="{F587A6F5-3A5E-4139-9FAD-B34E4C559A14}" srcOrd="0" destOrd="0" presId="urn:microsoft.com/office/officeart/2005/8/layout/hierarchy3"/>
    <dgm:cxn modelId="{B06B376A-1170-412D-8521-BCF49D8BA64C}" type="presOf" srcId="{D5DB5A8C-D940-4CBC-A179-0FFEBCCCD5AC}" destId="{F3D75CF3-9C9D-4DF5-8A93-19C4590BF4C1}" srcOrd="0" destOrd="0" presId="urn:microsoft.com/office/officeart/2005/8/layout/hierarchy3"/>
    <dgm:cxn modelId="{0E717ACE-7879-4846-BEC8-8A25AD6B6931}" srcId="{018ABEB6-BF87-4ED9-8E1E-DCA6360DC270}" destId="{C450727B-5290-45F8-9F04-5ACEB6367BB2}" srcOrd="0" destOrd="0" parTransId="{3A311D6A-9A80-4114-87E6-7DFF503B80A4}" sibTransId="{270CE287-9AF1-451E-9ED5-A91B2D8B2571}"/>
    <dgm:cxn modelId="{7B6533C6-E852-41DF-B72E-F38535BB5459}" srcId="{D5DB5A8C-D940-4CBC-A179-0FFEBCCCD5AC}" destId="{BBEE5AE7-9180-461F-83FC-D88169D00F0D}" srcOrd="2" destOrd="0" parTransId="{A522FCD3-AB99-42A1-9F2D-1AC614245DB6}" sibTransId="{9DFFA4BE-9E2C-4488-B2F0-9C15394E336B}"/>
    <dgm:cxn modelId="{94930751-2F80-47DD-B61B-BB51ACC114A3}" type="presOf" srcId="{28022093-8A57-4120-9C48-1565D745DD33}" destId="{E36CEED2-35AF-4DC9-AE9D-9519732A2F34}" srcOrd="0" destOrd="0" presId="urn:microsoft.com/office/officeart/2005/8/layout/hierarchy3"/>
    <dgm:cxn modelId="{032B2EDC-AD46-45E5-8715-1AEBDA7ED580}" srcId="{FC926693-D8C7-4FD1-9D5D-9C8600E347DE}" destId="{0F489F4C-B082-43C3-A6FA-DA7E8415EC6C}" srcOrd="2" destOrd="0" parTransId="{C316B11B-4448-48F4-A974-E9CD5F6C519F}" sibTransId="{91ACD54C-A3AC-4CD3-BD0B-4318183BFAA4}"/>
    <dgm:cxn modelId="{F5B88D93-839F-4016-B35D-908B0FE075A5}" type="presOf" srcId="{1BDC78A5-E0F5-4F7D-9B0D-0135F494264D}" destId="{A2A2B24B-BA41-427F-AFBB-F1C46BFE2BE8}" srcOrd="1" destOrd="0" presId="urn:microsoft.com/office/officeart/2005/8/layout/hierarchy3"/>
    <dgm:cxn modelId="{23B0085E-DC29-4301-B419-2DA100D72312}" srcId="{018ABEB6-BF87-4ED9-8E1E-DCA6360DC270}" destId="{900C9086-B3CB-43FF-BE6D-1553BF87A33E}" srcOrd="2" destOrd="0" parTransId="{79A1E42B-4D4E-4553-B541-ECA7585CE491}" sibTransId="{5911AD25-B3C1-4A34-B956-9498260AFEBC}"/>
    <dgm:cxn modelId="{8B73CC55-44D4-4285-8413-CFD845D53527}" type="presOf" srcId="{900C9086-B3CB-43FF-BE6D-1553BF87A33E}" destId="{A38C2ABF-208E-4730-8F5C-B9D7117103A8}" srcOrd="0" destOrd="0" presId="urn:microsoft.com/office/officeart/2005/8/layout/hierarchy3"/>
    <dgm:cxn modelId="{F2F87B88-3305-4B23-A431-DEE6457C3487}" type="presOf" srcId="{018ABEB6-BF87-4ED9-8E1E-DCA6360DC270}" destId="{D6B94648-3EFB-43CD-B3E3-D748F4340626}" srcOrd="0" destOrd="0" presId="urn:microsoft.com/office/officeart/2005/8/layout/hierarchy3"/>
    <dgm:cxn modelId="{0A1F9791-9EED-4FDA-A970-9D1D6A7FE00E}" type="presOf" srcId="{EDE06EAA-E880-49E6-8F7A-0BE152628E9F}" destId="{2FF5AAE2-93C3-45DC-A3E5-641AAC6A74CD}" srcOrd="0" destOrd="0" presId="urn:microsoft.com/office/officeart/2005/8/layout/hierarchy3"/>
    <dgm:cxn modelId="{F4DD2CD7-4D87-4BFD-8FB0-751F86445739}" srcId="{D5DB5A8C-D940-4CBC-A179-0FFEBCCCD5AC}" destId="{14189BD4-DEC8-4CBC-98EF-8F0E6E4D85D1}" srcOrd="0" destOrd="0" parTransId="{92B135E4-D640-4BD2-BF0F-4E317D5CC2D9}" sibTransId="{626A459F-4524-4FDE-A830-9275546179EF}"/>
    <dgm:cxn modelId="{0957104B-1843-452F-8934-807F25AE96C3}" srcId="{FC926693-D8C7-4FD1-9D5D-9C8600E347DE}" destId="{94AE2146-6994-4144-9A37-77A686824C1E}" srcOrd="3" destOrd="0" parTransId="{31EE04B2-64DC-4EA3-849F-DE98E0C3D452}" sibTransId="{36D3194A-5ACE-4D29-B684-0C4998A9D3AF}"/>
    <dgm:cxn modelId="{296ADE4C-8202-4ECD-BBA4-177A4EC67263}" type="presOf" srcId="{654C31C3-79D1-4D0B-B378-32624F590C02}" destId="{AB4E795E-57E1-490C-9145-C158488BF365}" srcOrd="0" destOrd="0" presId="urn:microsoft.com/office/officeart/2005/8/layout/hierarchy3"/>
    <dgm:cxn modelId="{BED3E925-0D7E-4B6E-A3F1-4C151300E984}" type="presOf" srcId="{42518BD9-A24B-4268-A4B3-4326FB689AA1}" destId="{2904707A-8EC7-4C72-BD5F-3CBD133E3303}" srcOrd="0" destOrd="0" presId="urn:microsoft.com/office/officeart/2005/8/layout/hierarchy3"/>
    <dgm:cxn modelId="{A23272A2-08E3-4038-86EC-DC2AD8A9B54F}" srcId="{D5DB5A8C-D940-4CBC-A179-0FFEBCCCD5AC}" destId="{098BBDE2-98F3-49EB-A428-238197C6FBEA}" srcOrd="1" destOrd="0" parTransId="{D81F2797-2190-44FE-B2BF-4B0BDEFF82B0}" sibTransId="{7CC22844-368E-439C-9971-C7A8772CDD28}"/>
    <dgm:cxn modelId="{05520C8B-5F68-4DCF-B304-FA9239450450}" type="presOf" srcId="{D5DB5A8C-D940-4CBC-A179-0FFEBCCCD5AC}" destId="{9E9BAADB-8760-4FAA-8CFC-AC546045AC46}" srcOrd="1" destOrd="0" presId="urn:microsoft.com/office/officeart/2005/8/layout/hierarchy3"/>
    <dgm:cxn modelId="{034B2704-0FBE-4036-8F77-7F8658672A6E}" type="presOf" srcId="{79A1E42B-4D4E-4553-B541-ECA7585CE491}" destId="{C4224EF9-4456-4AEE-87AC-8C6248560F30}" srcOrd="0" destOrd="0" presId="urn:microsoft.com/office/officeart/2005/8/layout/hierarchy3"/>
    <dgm:cxn modelId="{3D4E8CA7-E92F-4929-B78D-E717EEEE6746}" type="presOf" srcId="{94AE2146-6994-4144-9A37-77A686824C1E}" destId="{096AD512-1DBB-4BB2-AD6A-EF0ADC47C61E}" srcOrd="0" destOrd="0" presId="urn:microsoft.com/office/officeart/2005/8/layout/hierarchy3"/>
    <dgm:cxn modelId="{47EA87F9-A2EE-4836-9CDB-A578FA8B90ED}" type="presOf" srcId="{693FFBC6-8084-421F-BA0C-98A713791D04}" destId="{0DA1C7A0-61CC-4521-9DEA-EA6F8D3FA504}" srcOrd="0" destOrd="0" presId="urn:microsoft.com/office/officeart/2005/8/layout/hierarchy3"/>
    <dgm:cxn modelId="{64C48101-A917-4EE1-BB83-0B8661E370A8}" srcId="{056FB162-6441-41C7-A70E-05066088632A}" destId="{D5DB5A8C-D940-4CBC-A179-0FFEBCCCD5AC}" srcOrd="2" destOrd="0" parTransId="{FAED1A3F-C980-4A9F-BF89-6946EF853659}" sibTransId="{7D7C73EE-83D0-443C-BE24-A17C730FB0A5}"/>
    <dgm:cxn modelId="{90781624-1301-4E29-92D9-29285A03D4D3}" srcId="{056FB162-6441-41C7-A70E-05066088632A}" destId="{1BDC78A5-E0F5-4F7D-9B0D-0135F494264D}" srcOrd="0" destOrd="0" parTransId="{A039C38B-8994-4C0A-8D73-98F39752B6E4}" sibTransId="{95DEB272-D581-44DE-97BC-FA4EB0B250E1}"/>
    <dgm:cxn modelId="{5BDB9E0A-9DF0-4263-A98B-9AA28B4A3AF6}" type="presOf" srcId="{2C8D172B-FC5F-48E3-B173-CEE42DB35333}" destId="{58EC7934-8A36-4A8D-AC8F-3854A915AB5C}" srcOrd="0" destOrd="0" presId="urn:microsoft.com/office/officeart/2005/8/layout/hierarchy3"/>
    <dgm:cxn modelId="{AFD460EC-51CB-42FF-88CB-3FEC150C5B61}" srcId="{018ABEB6-BF87-4ED9-8E1E-DCA6360DC270}" destId="{693FFBC6-8084-421F-BA0C-98A713791D04}" srcOrd="1" destOrd="0" parTransId="{1514BB6C-DA98-4141-B5C7-43723F1A3F86}" sibTransId="{21B8FC68-EE52-48CE-8DB4-854BE0BCD181}"/>
    <dgm:cxn modelId="{83987628-2E62-4078-8776-5006DD501791}" type="presOf" srcId="{0F489F4C-B082-43C3-A6FA-DA7E8415EC6C}" destId="{833B1170-4FE7-4712-8A4B-82C46DC0079E}" srcOrd="0" destOrd="0" presId="urn:microsoft.com/office/officeart/2005/8/layout/hierarchy3"/>
    <dgm:cxn modelId="{E6327C73-EC2A-4E0B-9C7D-4D8E41E414AD}" type="presOf" srcId="{1BDC78A5-E0F5-4F7D-9B0D-0135F494264D}" destId="{728F4915-F498-4720-BEB2-F911C29BB9E3}" srcOrd="0" destOrd="0" presId="urn:microsoft.com/office/officeart/2005/8/layout/hierarchy3"/>
    <dgm:cxn modelId="{79F17730-FB2E-4BF9-AE91-6B2DDB49130E}" type="presOf" srcId="{B9FB8763-1808-43EB-8A80-2C3A1F124201}" destId="{7EDAE011-0565-4876-9CFA-484679CF7C86}" srcOrd="0" destOrd="0" presId="urn:microsoft.com/office/officeart/2005/8/layout/hierarchy3"/>
    <dgm:cxn modelId="{C27A8F6B-9516-4427-AD27-6144339AA619}" type="presOf" srcId="{1514BB6C-DA98-4141-B5C7-43723F1A3F86}" destId="{CB689437-B170-4D0C-B3D9-7A444BFEE9ED}" srcOrd="0" destOrd="0" presId="urn:microsoft.com/office/officeart/2005/8/layout/hierarchy3"/>
    <dgm:cxn modelId="{3BCFC9A1-D037-4998-8E46-ABD01A5BF90B}" type="presOf" srcId="{14189BD4-DEC8-4CBC-98EF-8F0E6E4D85D1}" destId="{4A3D4DFC-DC44-427F-920D-15C5601227B7}" srcOrd="0" destOrd="0" presId="urn:microsoft.com/office/officeart/2005/8/layout/hierarchy3"/>
    <dgm:cxn modelId="{65A7D9A1-6900-4F3E-964A-E23EED758D7F}" srcId="{1BDC78A5-E0F5-4F7D-9B0D-0135F494264D}" destId="{B9FB8763-1808-43EB-8A80-2C3A1F124201}" srcOrd="0" destOrd="0" parTransId="{980DE50C-B21B-493A-ABD1-74BC9AA5E9AA}" sibTransId="{61B8A4AE-0633-46CA-B68A-6E9E2A1A527B}"/>
    <dgm:cxn modelId="{F8D629D3-1BEC-48B7-856F-31494224134B}" type="presOf" srcId="{980DE50C-B21B-493A-ABD1-74BC9AA5E9AA}" destId="{1A1F78C0-68BC-41B0-8BCA-51760FFC57B4}" srcOrd="0" destOrd="0" presId="urn:microsoft.com/office/officeart/2005/8/layout/hierarchy3"/>
    <dgm:cxn modelId="{467AF6F5-4EE4-4068-A8CA-AE1521FDCEC5}" srcId="{FC926693-D8C7-4FD1-9D5D-9C8600E347DE}" destId="{F680F013-C41D-433C-A737-35D1EB3AF3BA}" srcOrd="0" destOrd="0" parTransId="{B9AFEF15-0771-43B0-AAF5-2156BF5A4339}" sibTransId="{BFB42B81-2136-481D-BA65-8C0B7036206C}"/>
    <dgm:cxn modelId="{3354331B-AAB6-40ED-ACE8-5937DF1A6A3F}" srcId="{D5DB5A8C-D940-4CBC-A179-0FFEBCCCD5AC}" destId="{BD827028-912A-40DA-BE80-6D3FDF9E527E}" srcOrd="3" destOrd="0" parTransId="{FF1DBD2E-F73F-4A15-83F3-D98C5CF5E315}" sibTransId="{31556573-7B6C-4B90-84C6-454A5617ED3F}"/>
    <dgm:cxn modelId="{27F460DC-A716-4C23-8E72-C0007CC9714D}" srcId="{056FB162-6441-41C7-A70E-05066088632A}" destId="{018ABEB6-BF87-4ED9-8E1E-DCA6360DC270}" srcOrd="1" destOrd="0" parTransId="{7B617CD5-12F0-4CBA-9FD9-A5D59A1644D7}" sibTransId="{DE716CD1-1296-415F-BAEF-B37D3C0EEAE6}"/>
    <dgm:cxn modelId="{C01BC78D-9B55-460A-AEB6-5B754E381478}" type="presOf" srcId="{C450727B-5290-45F8-9F04-5ACEB6367BB2}" destId="{6179F3BB-CA93-40CD-AF30-551DEE258DC2}" srcOrd="0" destOrd="0" presId="urn:microsoft.com/office/officeart/2005/8/layout/hierarchy3"/>
    <dgm:cxn modelId="{BA468F63-E0EA-4A97-AD3B-195059B27F7E}" srcId="{018ABEB6-BF87-4ED9-8E1E-DCA6360DC270}" destId="{EDE06EAA-E880-49E6-8F7A-0BE152628E9F}" srcOrd="3" destOrd="0" parTransId="{B313F802-D5C4-48E3-93B3-2DDEF6E3D9BC}" sibTransId="{39A14487-90E8-4064-BB64-40359DBB60BD}"/>
    <dgm:cxn modelId="{9442459A-EA58-4EC0-9074-2B8FB68CD6D9}" type="presOf" srcId="{1A1F770E-A5E0-4006-B783-BAF7539A5B1F}" destId="{EEAD62BE-14EC-4738-A8A4-04F49A170A9F}" srcOrd="0" destOrd="0" presId="urn:microsoft.com/office/officeart/2005/8/layout/hierarchy3"/>
    <dgm:cxn modelId="{23CD6FAC-CEFD-4450-A393-7FFE6F32EBC3}" type="presOf" srcId="{FF1DBD2E-F73F-4A15-83F3-D98C5CF5E315}" destId="{A30BC131-C56D-4068-AC05-F04189887301}" srcOrd="0" destOrd="0" presId="urn:microsoft.com/office/officeart/2005/8/layout/hierarchy3"/>
    <dgm:cxn modelId="{770E0D00-B03A-4E9D-B2AB-F6D82DA0FAE8}" type="presOf" srcId="{098BBDE2-98F3-49EB-A428-238197C6FBEA}" destId="{D9EB7843-7242-4DD0-9D7F-B90AB4706EC7}" srcOrd="0" destOrd="0" presId="urn:microsoft.com/office/officeart/2005/8/layout/hierarchy3"/>
    <dgm:cxn modelId="{0D1E4B0F-FC46-479B-9305-D24505CC57CF}" srcId="{1BDC78A5-E0F5-4F7D-9B0D-0135F494264D}" destId="{60831C7C-B1F7-4513-A08D-874587790B78}" srcOrd="1" destOrd="0" parTransId="{528D7C11-CED0-4339-B746-83877F4434A1}" sibTransId="{D5E8E4AE-46E2-4F91-8DF3-D402D16970A6}"/>
    <dgm:cxn modelId="{7191A624-AC9A-4366-B235-6634CC98A7E5}" type="presOf" srcId="{3A311D6A-9A80-4114-87E6-7DFF503B80A4}" destId="{AD169FE5-3755-40A6-91F9-1942FFDE67DF}" srcOrd="0" destOrd="0" presId="urn:microsoft.com/office/officeart/2005/8/layout/hierarchy3"/>
    <dgm:cxn modelId="{EADF81FD-7A4A-4742-A18F-F12F0A5A49BB}" type="presOf" srcId="{B9AFEF15-0771-43B0-AAF5-2156BF5A4339}" destId="{34EEA72E-C4AD-48E1-A89F-5EDB58AA549A}" srcOrd="0" destOrd="0" presId="urn:microsoft.com/office/officeart/2005/8/layout/hierarchy3"/>
    <dgm:cxn modelId="{91EE2F2E-9611-42BE-824E-45B2AB958FC7}" type="presOf" srcId="{92B135E4-D640-4BD2-BF0F-4E317D5CC2D9}" destId="{F143DFF1-7715-4377-91F2-601AB7112F73}" srcOrd="0" destOrd="0" presId="urn:microsoft.com/office/officeart/2005/8/layout/hierarchy3"/>
    <dgm:cxn modelId="{BF2A5E2D-2DD2-40B6-AA4C-2D43586563C6}" type="presOf" srcId="{31EE04B2-64DC-4EA3-849F-DE98E0C3D452}" destId="{4441385F-3D76-4001-871C-7A69BE912D05}" srcOrd="0" destOrd="0" presId="urn:microsoft.com/office/officeart/2005/8/layout/hierarchy3"/>
    <dgm:cxn modelId="{22644491-E107-4190-834B-2CA33E686E3D}" type="presOf" srcId="{F680F013-C41D-433C-A737-35D1EB3AF3BA}" destId="{B9F1B6D0-3A91-4DD5-8004-4FCDFC07C4EF}" srcOrd="0" destOrd="0" presId="urn:microsoft.com/office/officeart/2005/8/layout/hierarchy3"/>
    <dgm:cxn modelId="{67D4A478-43DA-4762-8179-DAB330531ADD}" srcId="{056FB162-6441-41C7-A70E-05066088632A}" destId="{FC926693-D8C7-4FD1-9D5D-9C8600E347DE}" srcOrd="3" destOrd="0" parTransId="{65AF38FB-FFF6-4182-AEA6-A90BE6BBBB99}" sibTransId="{A1D5CBC1-5D42-4EED-AAF6-1D02E6E33383}"/>
    <dgm:cxn modelId="{98C35870-DC4E-4471-BA6C-AE76045245DE}" type="presOf" srcId="{2EC6525A-4842-44CA-8C7A-7FA83E2946B7}" destId="{918DD08F-7996-4E67-89DD-9945863904AA}" srcOrd="0" destOrd="0" presId="urn:microsoft.com/office/officeart/2005/8/layout/hierarchy3"/>
    <dgm:cxn modelId="{2FD681A0-A946-4B40-A0A9-5DB5C6F8AABF}" type="presOf" srcId="{FC926693-D8C7-4FD1-9D5D-9C8600E347DE}" destId="{79DBB4F5-EE69-4180-9304-5A5EC0265DD2}" srcOrd="1" destOrd="0" presId="urn:microsoft.com/office/officeart/2005/8/layout/hierarchy3"/>
    <dgm:cxn modelId="{DEB7250A-4A6B-4501-B4A2-EBE244973CD2}" type="presOf" srcId="{BBEE5AE7-9180-461F-83FC-D88169D00F0D}" destId="{8C9E2359-84D2-4A69-A46E-808C3DA9FDE3}" srcOrd="0" destOrd="0" presId="urn:microsoft.com/office/officeart/2005/8/layout/hierarchy3"/>
    <dgm:cxn modelId="{816153EE-6CFF-4E0C-BB34-B848B61DD1A6}" type="presOf" srcId="{D81F2797-2190-44FE-B2BF-4B0BDEFF82B0}" destId="{FD02CA90-F4F5-4746-BA3C-A8489BDFAD8B}" srcOrd="0" destOrd="0" presId="urn:microsoft.com/office/officeart/2005/8/layout/hierarchy3"/>
    <dgm:cxn modelId="{8F4CF150-D512-4193-9C4F-DF2E04B0F96B}" srcId="{FC926693-D8C7-4FD1-9D5D-9C8600E347DE}" destId="{28022093-8A57-4120-9C48-1565D745DD33}" srcOrd="1" destOrd="0" parTransId="{42518BD9-A24B-4268-A4B3-4326FB689AA1}" sibTransId="{FF070094-D209-4B4B-9A45-20BF9358B87C}"/>
    <dgm:cxn modelId="{2FCB04AF-34CA-4EC1-9489-8CFF27E8412A}" type="presOf" srcId="{056FB162-6441-41C7-A70E-05066088632A}" destId="{1B9515D2-DD60-4CA8-910F-33EBB175261F}" srcOrd="0" destOrd="0" presId="urn:microsoft.com/office/officeart/2005/8/layout/hierarchy3"/>
    <dgm:cxn modelId="{F5227251-CE56-4C2E-9569-488247927E37}" type="presParOf" srcId="{1B9515D2-DD60-4CA8-910F-33EBB175261F}" destId="{319C9A0E-F3BB-4F70-8DD9-E5C94625CEAE}" srcOrd="0" destOrd="0" presId="urn:microsoft.com/office/officeart/2005/8/layout/hierarchy3"/>
    <dgm:cxn modelId="{CD5B9E9A-4C1A-4BDE-8165-846D94458873}" type="presParOf" srcId="{319C9A0E-F3BB-4F70-8DD9-E5C94625CEAE}" destId="{3F75F421-2EE2-453E-87D0-C9CBE916E85D}" srcOrd="0" destOrd="0" presId="urn:microsoft.com/office/officeart/2005/8/layout/hierarchy3"/>
    <dgm:cxn modelId="{29A4F107-6CE1-46C9-ACFC-B4C6E8F2380D}" type="presParOf" srcId="{3F75F421-2EE2-453E-87D0-C9CBE916E85D}" destId="{728F4915-F498-4720-BEB2-F911C29BB9E3}" srcOrd="0" destOrd="0" presId="urn:microsoft.com/office/officeart/2005/8/layout/hierarchy3"/>
    <dgm:cxn modelId="{CF80B224-01E4-49C3-A71E-1BFE90CE0DA1}" type="presParOf" srcId="{3F75F421-2EE2-453E-87D0-C9CBE916E85D}" destId="{A2A2B24B-BA41-427F-AFBB-F1C46BFE2BE8}" srcOrd="1" destOrd="0" presId="urn:microsoft.com/office/officeart/2005/8/layout/hierarchy3"/>
    <dgm:cxn modelId="{B5D2BAE5-5CBC-447F-A473-8F9E61080B46}" type="presParOf" srcId="{319C9A0E-F3BB-4F70-8DD9-E5C94625CEAE}" destId="{CBEF8152-3A4C-42AC-BD22-FFE3FDDC3A28}" srcOrd="1" destOrd="0" presId="urn:microsoft.com/office/officeart/2005/8/layout/hierarchy3"/>
    <dgm:cxn modelId="{D54A18AB-125C-48FC-BFE3-68F673375F88}" type="presParOf" srcId="{CBEF8152-3A4C-42AC-BD22-FFE3FDDC3A28}" destId="{1A1F78C0-68BC-41B0-8BCA-51760FFC57B4}" srcOrd="0" destOrd="0" presId="urn:microsoft.com/office/officeart/2005/8/layout/hierarchy3"/>
    <dgm:cxn modelId="{5FFEA61D-AFE7-410C-BCBC-B264B1D45ABC}" type="presParOf" srcId="{CBEF8152-3A4C-42AC-BD22-FFE3FDDC3A28}" destId="{7EDAE011-0565-4876-9CFA-484679CF7C86}" srcOrd="1" destOrd="0" presId="urn:microsoft.com/office/officeart/2005/8/layout/hierarchy3"/>
    <dgm:cxn modelId="{70B4D9ED-05EB-4F41-AF68-2C99002E981E}" type="presParOf" srcId="{CBEF8152-3A4C-42AC-BD22-FFE3FDDC3A28}" destId="{E86476C4-5EB6-4155-9797-9720936BD144}" srcOrd="2" destOrd="0" presId="urn:microsoft.com/office/officeart/2005/8/layout/hierarchy3"/>
    <dgm:cxn modelId="{C9B9CD5F-D867-487E-8144-3A168D2A06B6}" type="presParOf" srcId="{CBEF8152-3A4C-42AC-BD22-FFE3FDDC3A28}" destId="{62CC89A3-C5D1-448E-B9A2-34230706C80B}" srcOrd="3" destOrd="0" presId="urn:microsoft.com/office/officeart/2005/8/layout/hierarchy3"/>
    <dgm:cxn modelId="{6E2C0261-F08B-49A9-8A4F-FFF6FD6B10B0}" type="presParOf" srcId="{CBEF8152-3A4C-42AC-BD22-FFE3FDDC3A28}" destId="{918DD08F-7996-4E67-89DD-9945863904AA}" srcOrd="4" destOrd="0" presId="urn:microsoft.com/office/officeart/2005/8/layout/hierarchy3"/>
    <dgm:cxn modelId="{3AC12CC8-B1E0-4081-97D7-5ECE40A3154A}" type="presParOf" srcId="{CBEF8152-3A4C-42AC-BD22-FFE3FDDC3A28}" destId="{AB4E795E-57E1-490C-9145-C158488BF365}" srcOrd="5" destOrd="0" presId="urn:microsoft.com/office/officeart/2005/8/layout/hierarchy3"/>
    <dgm:cxn modelId="{CBF14401-A958-43EE-BC67-44B23A0DC63F}" type="presParOf" srcId="{CBEF8152-3A4C-42AC-BD22-FFE3FDDC3A28}" destId="{EEAD62BE-14EC-4738-A8A4-04F49A170A9F}" srcOrd="6" destOrd="0" presId="urn:microsoft.com/office/officeart/2005/8/layout/hierarchy3"/>
    <dgm:cxn modelId="{C1F629DB-1869-47C3-BC31-0B6116F6B067}" type="presParOf" srcId="{CBEF8152-3A4C-42AC-BD22-FFE3FDDC3A28}" destId="{58EC7934-8A36-4A8D-AC8F-3854A915AB5C}" srcOrd="7" destOrd="0" presId="urn:microsoft.com/office/officeart/2005/8/layout/hierarchy3"/>
    <dgm:cxn modelId="{4AC655D2-B4FC-4FD1-8636-DB8363C50CD9}" type="presParOf" srcId="{1B9515D2-DD60-4CA8-910F-33EBB175261F}" destId="{052E1F77-1EBF-489F-AE72-3A97296036FE}" srcOrd="1" destOrd="0" presId="urn:microsoft.com/office/officeart/2005/8/layout/hierarchy3"/>
    <dgm:cxn modelId="{914E3F89-7FB4-433F-8DF5-D6EBB49FC477}" type="presParOf" srcId="{052E1F77-1EBF-489F-AE72-3A97296036FE}" destId="{4ED8FD83-5C01-4B23-B0A0-9A178EB4DE86}" srcOrd="0" destOrd="0" presId="urn:microsoft.com/office/officeart/2005/8/layout/hierarchy3"/>
    <dgm:cxn modelId="{0C5A964B-1CC0-4289-8BE9-768EF06A6377}" type="presParOf" srcId="{4ED8FD83-5C01-4B23-B0A0-9A178EB4DE86}" destId="{D6B94648-3EFB-43CD-B3E3-D748F4340626}" srcOrd="0" destOrd="0" presId="urn:microsoft.com/office/officeart/2005/8/layout/hierarchy3"/>
    <dgm:cxn modelId="{FAB3590D-ED67-40C6-BF62-FF6388E3BF25}" type="presParOf" srcId="{4ED8FD83-5C01-4B23-B0A0-9A178EB4DE86}" destId="{E35D3661-33FA-4121-A4CE-103B0B91EB0A}" srcOrd="1" destOrd="0" presId="urn:microsoft.com/office/officeart/2005/8/layout/hierarchy3"/>
    <dgm:cxn modelId="{51BB4E14-998D-48E1-8D87-ACEA1608F49D}" type="presParOf" srcId="{052E1F77-1EBF-489F-AE72-3A97296036FE}" destId="{4FC83B51-D54E-49FE-B44F-25EFD4EC501B}" srcOrd="1" destOrd="0" presId="urn:microsoft.com/office/officeart/2005/8/layout/hierarchy3"/>
    <dgm:cxn modelId="{34BC8C88-0D1D-42C4-A8F1-667F95337839}" type="presParOf" srcId="{4FC83B51-D54E-49FE-B44F-25EFD4EC501B}" destId="{AD169FE5-3755-40A6-91F9-1942FFDE67DF}" srcOrd="0" destOrd="0" presId="urn:microsoft.com/office/officeart/2005/8/layout/hierarchy3"/>
    <dgm:cxn modelId="{3C15D559-06D9-4C4E-812F-3F01EDA7E312}" type="presParOf" srcId="{4FC83B51-D54E-49FE-B44F-25EFD4EC501B}" destId="{6179F3BB-CA93-40CD-AF30-551DEE258DC2}" srcOrd="1" destOrd="0" presId="urn:microsoft.com/office/officeart/2005/8/layout/hierarchy3"/>
    <dgm:cxn modelId="{BC23134A-23E4-43DE-91EE-3505A7EB2703}" type="presParOf" srcId="{4FC83B51-D54E-49FE-B44F-25EFD4EC501B}" destId="{CB689437-B170-4D0C-B3D9-7A444BFEE9ED}" srcOrd="2" destOrd="0" presId="urn:microsoft.com/office/officeart/2005/8/layout/hierarchy3"/>
    <dgm:cxn modelId="{548764F3-ACBC-4F0B-A985-1E00A6998EE9}" type="presParOf" srcId="{4FC83B51-D54E-49FE-B44F-25EFD4EC501B}" destId="{0DA1C7A0-61CC-4521-9DEA-EA6F8D3FA504}" srcOrd="3" destOrd="0" presId="urn:microsoft.com/office/officeart/2005/8/layout/hierarchy3"/>
    <dgm:cxn modelId="{50B8FE3C-7A91-4868-998B-799D3368876F}" type="presParOf" srcId="{4FC83B51-D54E-49FE-B44F-25EFD4EC501B}" destId="{C4224EF9-4456-4AEE-87AC-8C6248560F30}" srcOrd="4" destOrd="0" presId="urn:microsoft.com/office/officeart/2005/8/layout/hierarchy3"/>
    <dgm:cxn modelId="{D6BF62D3-0AF3-42A6-A035-26E2B9B6463D}" type="presParOf" srcId="{4FC83B51-D54E-49FE-B44F-25EFD4EC501B}" destId="{A38C2ABF-208E-4730-8F5C-B9D7117103A8}" srcOrd="5" destOrd="0" presId="urn:microsoft.com/office/officeart/2005/8/layout/hierarchy3"/>
    <dgm:cxn modelId="{2ED02537-7366-4E98-A9CF-6194CA8002A7}" type="presParOf" srcId="{4FC83B51-D54E-49FE-B44F-25EFD4EC501B}" destId="{CD958997-73FA-467D-AF9A-4C43AE4A038D}" srcOrd="6" destOrd="0" presId="urn:microsoft.com/office/officeart/2005/8/layout/hierarchy3"/>
    <dgm:cxn modelId="{12435EB4-15D1-4EE4-8E1D-0B9829825893}" type="presParOf" srcId="{4FC83B51-D54E-49FE-B44F-25EFD4EC501B}" destId="{2FF5AAE2-93C3-45DC-A3E5-641AAC6A74CD}" srcOrd="7" destOrd="0" presId="urn:microsoft.com/office/officeart/2005/8/layout/hierarchy3"/>
    <dgm:cxn modelId="{116D91EE-47F5-414C-A1F6-3F782EE97FB4}" type="presParOf" srcId="{1B9515D2-DD60-4CA8-910F-33EBB175261F}" destId="{EA8A99EF-A958-4E3E-B6C8-30EEFF141624}" srcOrd="2" destOrd="0" presId="urn:microsoft.com/office/officeart/2005/8/layout/hierarchy3"/>
    <dgm:cxn modelId="{F92CE4B9-4A27-4704-952D-FC0AE607E822}" type="presParOf" srcId="{EA8A99EF-A958-4E3E-B6C8-30EEFF141624}" destId="{7ABDADDB-012C-46A8-AA9A-72905FB06CE0}" srcOrd="0" destOrd="0" presId="urn:microsoft.com/office/officeart/2005/8/layout/hierarchy3"/>
    <dgm:cxn modelId="{52FD28FC-C252-4434-B4D1-71B1A71A0027}" type="presParOf" srcId="{7ABDADDB-012C-46A8-AA9A-72905FB06CE0}" destId="{F3D75CF3-9C9D-4DF5-8A93-19C4590BF4C1}" srcOrd="0" destOrd="0" presId="urn:microsoft.com/office/officeart/2005/8/layout/hierarchy3"/>
    <dgm:cxn modelId="{4927E12E-4ACD-41C5-BB17-634AEC70FCD7}" type="presParOf" srcId="{7ABDADDB-012C-46A8-AA9A-72905FB06CE0}" destId="{9E9BAADB-8760-4FAA-8CFC-AC546045AC46}" srcOrd="1" destOrd="0" presId="urn:microsoft.com/office/officeart/2005/8/layout/hierarchy3"/>
    <dgm:cxn modelId="{691BF6B7-CAE0-4CBC-A67A-46A82C296836}" type="presParOf" srcId="{EA8A99EF-A958-4E3E-B6C8-30EEFF141624}" destId="{16B666B0-E050-4B39-AA5C-B198DB03725A}" srcOrd="1" destOrd="0" presId="urn:microsoft.com/office/officeart/2005/8/layout/hierarchy3"/>
    <dgm:cxn modelId="{B4EC63AD-BF37-4CC6-8FFC-9C7CC9610DE5}" type="presParOf" srcId="{16B666B0-E050-4B39-AA5C-B198DB03725A}" destId="{F143DFF1-7715-4377-91F2-601AB7112F73}" srcOrd="0" destOrd="0" presId="urn:microsoft.com/office/officeart/2005/8/layout/hierarchy3"/>
    <dgm:cxn modelId="{FAB63ABD-1952-41E2-850A-97875ABA0DAC}" type="presParOf" srcId="{16B666B0-E050-4B39-AA5C-B198DB03725A}" destId="{4A3D4DFC-DC44-427F-920D-15C5601227B7}" srcOrd="1" destOrd="0" presId="urn:microsoft.com/office/officeart/2005/8/layout/hierarchy3"/>
    <dgm:cxn modelId="{49744228-A35F-440F-A610-A88B217865E1}" type="presParOf" srcId="{16B666B0-E050-4B39-AA5C-B198DB03725A}" destId="{FD02CA90-F4F5-4746-BA3C-A8489BDFAD8B}" srcOrd="2" destOrd="0" presId="urn:microsoft.com/office/officeart/2005/8/layout/hierarchy3"/>
    <dgm:cxn modelId="{2E347406-B3A3-4184-ABF7-43DC5D8B3802}" type="presParOf" srcId="{16B666B0-E050-4B39-AA5C-B198DB03725A}" destId="{D9EB7843-7242-4DD0-9D7F-B90AB4706EC7}" srcOrd="3" destOrd="0" presId="urn:microsoft.com/office/officeart/2005/8/layout/hierarchy3"/>
    <dgm:cxn modelId="{A88081E1-13BF-47AD-9F4B-8065B763CEE9}" type="presParOf" srcId="{16B666B0-E050-4B39-AA5C-B198DB03725A}" destId="{F587A6F5-3A5E-4139-9FAD-B34E4C559A14}" srcOrd="4" destOrd="0" presId="urn:microsoft.com/office/officeart/2005/8/layout/hierarchy3"/>
    <dgm:cxn modelId="{2F2BF985-458E-42C4-A66B-3B9E124DC954}" type="presParOf" srcId="{16B666B0-E050-4B39-AA5C-B198DB03725A}" destId="{8C9E2359-84D2-4A69-A46E-808C3DA9FDE3}" srcOrd="5" destOrd="0" presId="urn:microsoft.com/office/officeart/2005/8/layout/hierarchy3"/>
    <dgm:cxn modelId="{59008150-0DFE-4733-A707-ED258E6CAD8D}" type="presParOf" srcId="{16B666B0-E050-4B39-AA5C-B198DB03725A}" destId="{A30BC131-C56D-4068-AC05-F04189887301}" srcOrd="6" destOrd="0" presId="urn:microsoft.com/office/officeart/2005/8/layout/hierarchy3"/>
    <dgm:cxn modelId="{C41762C9-EFA1-443F-909E-DBDA8F3DB0E5}" type="presParOf" srcId="{16B666B0-E050-4B39-AA5C-B198DB03725A}" destId="{11045F36-44AC-4FFC-8249-1EC1FD03CD76}" srcOrd="7" destOrd="0" presId="urn:microsoft.com/office/officeart/2005/8/layout/hierarchy3"/>
    <dgm:cxn modelId="{B698FD2F-AEF6-477A-82E4-60D130F9D235}" type="presParOf" srcId="{1B9515D2-DD60-4CA8-910F-33EBB175261F}" destId="{DC010882-A20F-47C8-BE59-20A0B57A9B29}" srcOrd="3" destOrd="0" presId="urn:microsoft.com/office/officeart/2005/8/layout/hierarchy3"/>
    <dgm:cxn modelId="{D0F40A5E-B091-4444-AE18-BB574CC9E9B8}" type="presParOf" srcId="{DC010882-A20F-47C8-BE59-20A0B57A9B29}" destId="{D3638DBD-1245-4530-ACF5-06ED7636A4A4}" srcOrd="0" destOrd="0" presId="urn:microsoft.com/office/officeart/2005/8/layout/hierarchy3"/>
    <dgm:cxn modelId="{D2E49265-37F8-4250-8F3B-BB24A86216EF}" type="presParOf" srcId="{D3638DBD-1245-4530-ACF5-06ED7636A4A4}" destId="{BC85CDA3-4E2C-44C4-BC31-C9EAF4FF85DB}" srcOrd="0" destOrd="0" presId="urn:microsoft.com/office/officeart/2005/8/layout/hierarchy3"/>
    <dgm:cxn modelId="{5527AE13-3BBD-4C98-8923-E039F2B57A1C}" type="presParOf" srcId="{D3638DBD-1245-4530-ACF5-06ED7636A4A4}" destId="{79DBB4F5-EE69-4180-9304-5A5EC0265DD2}" srcOrd="1" destOrd="0" presId="urn:microsoft.com/office/officeart/2005/8/layout/hierarchy3"/>
    <dgm:cxn modelId="{D7F7C4B9-40A7-4F54-8D0D-5B5B7FD38A67}" type="presParOf" srcId="{DC010882-A20F-47C8-BE59-20A0B57A9B29}" destId="{7A263B99-DFD5-42A2-ADEE-0DE731D64057}" srcOrd="1" destOrd="0" presId="urn:microsoft.com/office/officeart/2005/8/layout/hierarchy3"/>
    <dgm:cxn modelId="{F7E2ED1E-CC51-42DA-802B-5D13C57E6040}" type="presParOf" srcId="{7A263B99-DFD5-42A2-ADEE-0DE731D64057}" destId="{34EEA72E-C4AD-48E1-A89F-5EDB58AA549A}" srcOrd="0" destOrd="0" presId="urn:microsoft.com/office/officeart/2005/8/layout/hierarchy3"/>
    <dgm:cxn modelId="{C595A9F9-6271-4824-8313-984EFEB6F731}" type="presParOf" srcId="{7A263B99-DFD5-42A2-ADEE-0DE731D64057}" destId="{B9F1B6D0-3A91-4DD5-8004-4FCDFC07C4EF}" srcOrd="1" destOrd="0" presId="urn:microsoft.com/office/officeart/2005/8/layout/hierarchy3"/>
    <dgm:cxn modelId="{74A4F098-F904-4A8D-9735-0C86E06CA000}" type="presParOf" srcId="{7A263B99-DFD5-42A2-ADEE-0DE731D64057}" destId="{2904707A-8EC7-4C72-BD5F-3CBD133E3303}" srcOrd="2" destOrd="0" presId="urn:microsoft.com/office/officeart/2005/8/layout/hierarchy3"/>
    <dgm:cxn modelId="{E4B359DE-6284-4A9A-97C2-D76927B45F19}" type="presParOf" srcId="{7A263B99-DFD5-42A2-ADEE-0DE731D64057}" destId="{E36CEED2-35AF-4DC9-AE9D-9519732A2F34}" srcOrd="3" destOrd="0" presId="urn:microsoft.com/office/officeart/2005/8/layout/hierarchy3"/>
    <dgm:cxn modelId="{C3107B6E-C7B6-4BE1-96B3-0D5A8B4A22CD}" type="presParOf" srcId="{7A263B99-DFD5-42A2-ADEE-0DE731D64057}" destId="{19CB48DC-F7F8-41C1-9F91-52D61490A6BD}" srcOrd="4" destOrd="0" presId="urn:microsoft.com/office/officeart/2005/8/layout/hierarchy3"/>
    <dgm:cxn modelId="{F3521310-4277-4DCA-9C23-45105FA8B9ED}" type="presParOf" srcId="{7A263B99-DFD5-42A2-ADEE-0DE731D64057}" destId="{833B1170-4FE7-4712-8A4B-82C46DC0079E}" srcOrd="5" destOrd="0" presId="urn:microsoft.com/office/officeart/2005/8/layout/hierarchy3"/>
    <dgm:cxn modelId="{06DD7DED-F389-4FB1-A475-B258B8C3E609}" type="presParOf" srcId="{7A263B99-DFD5-42A2-ADEE-0DE731D64057}" destId="{4441385F-3D76-4001-871C-7A69BE912D05}" srcOrd="6" destOrd="0" presId="urn:microsoft.com/office/officeart/2005/8/layout/hierarchy3"/>
    <dgm:cxn modelId="{87AE0495-1DA0-45AE-BF9E-C10898605CB6}" type="presParOf" srcId="{7A263B99-DFD5-42A2-ADEE-0DE731D64057}" destId="{096AD512-1DBB-4BB2-AD6A-EF0ADC47C61E}" srcOrd="7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8F4915-F498-4720-BEB2-F911C29BB9E3}">
      <dsp:nvSpPr>
        <dsp:cNvPr id="0" name=""/>
        <dsp:cNvSpPr/>
      </dsp:nvSpPr>
      <dsp:spPr>
        <a:xfrm>
          <a:off x="326987" y="4042"/>
          <a:ext cx="1533837" cy="665053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/>
            <a:t>УРОВНИ</a:t>
          </a:r>
          <a:endParaRPr lang="ru-RU" sz="2800" b="1" kern="1200" dirty="0"/>
        </a:p>
      </dsp:txBody>
      <dsp:txXfrm>
        <a:off x="346466" y="23521"/>
        <a:ext cx="1494879" cy="626095"/>
      </dsp:txXfrm>
    </dsp:sp>
    <dsp:sp modelId="{1A1F78C0-68BC-41B0-8BCA-51760FFC57B4}">
      <dsp:nvSpPr>
        <dsp:cNvPr id="0" name=""/>
        <dsp:cNvSpPr/>
      </dsp:nvSpPr>
      <dsp:spPr>
        <a:xfrm>
          <a:off x="480371" y="669095"/>
          <a:ext cx="153383" cy="6956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5633"/>
              </a:lnTo>
              <a:lnTo>
                <a:pt x="153383" y="69563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DAE011-0565-4876-9CFA-484679CF7C86}">
      <dsp:nvSpPr>
        <dsp:cNvPr id="0" name=""/>
        <dsp:cNvSpPr/>
      </dsp:nvSpPr>
      <dsp:spPr>
        <a:xfrm>
          <a:off x="633755" y="895282"/>
          <a:ext cx="1810842" cy="9388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accent3"/>
              </a:solidFill>
            </a:rPr>
            <a:t>Республиканский</a:t>
          </a:r>
          <a:endParaRPr lang="ru-RU" sz="1600" b="1" kern="1200" dirty="0">
            <a:solidFill>
              <a:schemeClr val="accent3"/>
            </a:solidFill>
          </a:endParaRPr>
        </a:p>
      </dsp:txBody>
      <dsp:txXfrm>
        <a:off x="661254" y="922781"/>
        <a:ext cx="1755844" cy="883895"/>
      </dsp:txXfrm>
    </dsp:sp>
    <dsp:sp modelId="{E86476C4-5EB6-4155-9797-9720936BD144}">
      <dsp:nvSpPr>
        <dsp:cNvPr id="0" name=""/>
        <dsp:cNvSpPr/>
      </dsp:nvSpPr>
      <dsp:spPr>
        <a:xfrm>
          <a:off x="480371" y="669095"/>
          <a:ext cx="153383" cy="18436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3641"/>
              </a:lnTo>
              <a:lnTo>
                <a:pt x="153383" y="184364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CC89A3-C5D1-448E-B9A2-34230706C80B}">
      <dsp:nvSpPr>
        <dsp:cNvPr id="0" name=""/>
        <dsp:cNvSpPr/>
      </dsp:nvSpPr>
      <dsp:spPr>
        <a:xfrm>
          <a:off x="633755" y="2060362"/>
          <a:ext cx="1764012" cy="904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 smtClean="0">
              <a:solidFill>
                <a:schemeClr val="accent3"/>
              </a:solidFill>
            </a:rPr>
            <a:t>Отраслевой</a:t>
          </a:r>
          <a:endParaRPr lang="ru-RU" sz="1600" b="1" kern="1200" dirty="0">
            <a:solidFill>
              <a:schemeClr val="accent3"/>
            </a:solidFill>
          </a:endParaRPr>
        </a:p>
      </dsp:txBody>
      <dsp:txXfrm>
        <a:off x="660254" y="2086861"/>
        <a:ext cx="1711014" cy="851750"/>
      </dsp:txXfrm>
    </dsp:sp>
    <dsp:sp modelId="{918DD08F-7996-4E67-89DD-9945863904AA}">
      <dsp:nvSpPr>
        <dsp:cNvPr id="0" name=""/>
        <dsp:cNvSpPr/>
      </dsp:nvSpPr>
      <dsp:spPr>
        <a:xfrm>
          <a:off x="480371" y="669095"/>
          <a:ext cx="153383" cy="29501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50130"/>
              </a:lnTo>
              <a:lnTo>
                <a:pt x="153383" y="295013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4E795E-57E1-490C-9145-C158488BF365}">
      <dsp:nvSpPr>
        <dsp:cNvPr id="0" name=""/>
        <dsp:cNvSpPr/>
      </dsp:nvSpPr>
      <dsp:spPr>
        <a:xfrm>
          <a:off x="633755" y="3191298"/>
          <a:ext cx="1810104" cy="8558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smtClean="0">
              <a:solidFill>
                <a:schemeClr val="accent3"/>
              </a:solidFill>
            </a:rPr>
            <a:t>Региональный</a:t>
          </a:r>
          <a:endParaRPr lang="ru-RU" sz="1600" b="1" kern="1200" dirty="0">
            <a:solidFill>
              <a:schemeClr val="accent3"/>
            </a:solidFill>
          </a:endParaRPr>
        </a:p>
      </dsp:txBody>
      <dsp:txXfrm>
        <a:off x="658822" y="3216365"/>
        <a:ext cx="1759970" cy="805721"/>
      </dsp:txXfrm>
    </dsp:sp>
    <dsp:sp modelId="{EEAD62BE-14EC-4738-A8A4-04F49A170A9F}">
      <dsp:nvSpPr>
        <dsp:cNvPr id="0" name=""/>
        <dsp:cNvSpPr/>
      </dsp:nvSpPr>
      <dsp:spPr>
        <a:xfrm>
          <a:off x="480371" y="669095"/>
          <a:ext cx="153383" cy="40566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56619"/>
              </a:lnTo>
              <a:lnTo>
                <a:pt x="153383" y="405661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EC7934-8A36-4A8D-AC8F-3854A915AB5C}">
      <dsp:nvSpPr>
        <dsp:cNvPr id="0" name=""/>
        <dsp:cNvSpPr/>
      </dsp:nvSpPr>
      <dsp:spPr>
        <a:xfrm>
          <a:off x="633755" y="4273340"/>
          <a:ext cx="1789722" cy="904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smtClean="0">
              <a:solidFill>
                <a:schemeClr val="accent3"/>
              </a:solidFill>
            </a:rPr>
            <a:t>Предприятия (организация) </a:t>
          </a:r>
          <a:endParaRPr lang="ru-RU" sz="1600" b="1" kern="1200" dirty="0">
            <a:solidFill>
              <a:schemeClr val="accent3"/>
            </a:solidFill>
          </a:endParaRPr>
        </a:p>
      </dsp:txBody>
      <dsp:txXfrm>
        <a:off x="660254" y="4299839"/>
        <a:ext cx="1736724" cy="851750"/>
      </dsp:txXfrm>
    </dsp:sp>
    <dsp:sp modelId="{D6B94648-3EFB-43CD-B3E3-D748F4340626}">
      <dsp:nvSpPr>
        <dsp:cNvPr id="0" name=""/>
        <dsp:cNvSpPr/>
      </dsp:nvSpPr>
      <dsp:spPr>
        <a:xfrm>
          <a:off x="2896971" y="4042"/>
          <a:ext cx="2104390" cy="904748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smtClean="0"/>
            <a:t>СТОРОНЫ</a:t>
          </a:r>
          <a:endParaRPr lang="ru-RU" sz="1400" b="1" kern="1200" dirty="0"/>
        </a:p>
      </dsp:txBody>
      <dsp:txXfrm>
        <a:off x="2923470" y="30541"/>
        <a:ext cx="2051392" cy="851750"/>
      </dsp:txXfrm>
    </dsp:sp>
    <dsp:sp modelId="{AD169FE5-3755-40A6-91F9-1942FFDE67DF}">
      <dsp:nvSpPr>
        <dsp:cNvPr id="0" name=""/>
        <dsp:cNvSpPr/>
      </dsp:nvSpPr>
      <dsp:spPr>
        <a:xfrm>
          <a:off x="3107410" y="908790"/>
          <a:ext cx="210439" cy="678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561"/>
              </a:lnTo>
              <a:lnTo>
                <a:pt x="210439" y="67856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79F3BB-CA93-40CD-AF30-551DEE258DC2}">
      <dsp:nvSpPr>
        <dsp:cNvPr id="0" name=""/>
        <dsp:cNvSpPr/>
      </dsp:nvSpPr>
      <dsp:spPr>
        <a:xfrm>
          <a:off x="3317849" y="1134977"/>
          <a:ext cx="2550101" cy="904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</a:rPr>
            <a:t>Правительства РК;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</a:rPr>
            <a:t>РОП; РОР.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3344348" y="1161476"/>
        <a:ext cx="2497103" cy="851750"/>
      </dsp:txXfrm>
    </dsp:sp>
    <dsp:sp modelId="{CB689437-B170-4D0C-B3D9-7A444BFEE9ED}">
      <dsp:nvSpPr>
        <dsp:cNvPr id="0" name=""/>
        <dsp:cNvSpPr/>
      </dsp:nvSpPr>
      <dsp:spPr>
        <a:xfrm>
          <a:off x="3107410" y="908790"/>
          <a:ext cx="210439" cy="1924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4897"/>
              </a:lnTo>
              <a:lnTo>
                <a:pt x="210439" y="192489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A1C7A0-61CC-4521-9DEA-EA6F8D3FA504}">
      <dsp:nvSpPr>
        <dsp:cNvPr id="0" name=""/>
        <dsp:cNvSpPr/>
      </dsp:nvSpPr>
      <dsp:spPr>
        <a:xfrm>
          <a:off x="3317849" y="2265912"/>
          <a:ext cx="2511248" cy="11355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solidFill>
                <a:srgbClr val="002060"/>
              </a:solidFill>
            </a:rPr>
            <a:t>Министерство;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 smtClean="0">
              <a:solidFill>
                <a:srgbClr val="002060"/>
              </a:solidFill>
            </a:rPr>
            <a:t>Отраслевой профсоюз; Отраслевые объединения работодателей.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3351108" y="2299171"/>
        <a:ext cx="2444730" cy="1069031"/>
      </dsp:txXfrm>
    </dsp:sp>
    <dsp:sp modelId="{C4224EF9-4456-4AEE-87AC-8C6248560F30}">
      <dsp:nvSpPr>
        <dsp:cNvPr id="0" name=""/>
        <dsp:cNvSpPr/>
      </dsp:nvSpPr>
      <dsp:spPr>
        <a:xfrm>
          <a:off x="3107410" y="908790"/>
          <a:ext cx="210439" cy="31712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1233"/>
              </a:lnTo>
              <a:lnTo>
                <a:pt x="210439" y="3171233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8C2ABF-208E-4730-8F5C-B9D7117103A8}">
      <dsp:nvSpPr>
        <dsp:cNvPr id="0" name=""/>
        <dsp:cNvSpPr/>
      </dsp:nvSpPr>
      <dsp:spPr>
        <a:xfrm>
          <a:off x="3317849" y="3627649"/>
          <a:ext cx="2531717" cy="904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</a:rPr>
            <a:t>МИО; ТОП; О</a:t>
          </a:r>
          <a:r>
            <a:rPr lang="ru-RU" sz="1600" b="1" i="0" kern="1200" dirty="0" smtClean="0">
              <a:solidFill>
                <a:srgbClr val="002060"/>
              </a:solidFill>
            </a:rPr>
            <a:t>бъединения (ассоциации, союза) работодателей.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3344348" y="3654148"/>
        <a:ext cx="2478719" cy="851750"/>
      </dsp:txXfrm>
    </dsp:sp>
    <dsp:sp modelId="{CD958997-73FA-467D-AF9A-4C43AE4A038D}">
      <dsp:nvSpPr>
        <dsp:cNvPr id="0" name=""/>
        <dsp:cNvSpPr/>
      </dsp:nvSpPr>
      <dsp:spPr>
        <a:xfrm>
          <a:off x="3107410" y="908790"/>
          <a:ext cx="210439" cy="43021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2168"/>
              </a:lnTo>
              <a:lnTo>
                <a:pt x="210439" y="430216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F5AAE2-93C3-45DC-A3E5-641AAC6A74CD}">
      <dsp:nvSpPr>
        <dsp:cNvPr id="0" name=""/>
        <dsp:cNvSpPr/>
      </dsp:nvSpPr>
      <dsp:spPr>
        <a:xfrm>
          <a:off x="3317849" y="4758584"/>
          <a:ext cx="2477605" cy="904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2060"/>
              </a:solidFill>
            </a:rPr>
            <a:t>Профсоюз; Работодатель. </a:t>
          </a:r>
          <a:endParaRPr lang="ru-RU" sz="1600" b="1" kern="1200" dirty="0">
            <a:solidFill>
              <a:srgbClr val="002060"/>
            </a:solidFill>
          </a:endParaRPr>
        </a:p>
      </dsp:txBody>
      <dsp:txXfrm>
        <a:off x="3344348" y="4785083"/>
        <a:ext cx="2424607" cy="851750"/>
      </dsp:txXfrm>
    </dsp:sp>
    <dsp:sp modelId="{F3D75CF3-9C9D-4DF5-8A93-19C4590BF4C1}">
      <dsp:nvSpPr>
        <dsp:cNvPr id="0" name=""/>
        <dsp:cNvSpPr/>
      </dsp:nvSpPr>
      <dsp:spPr>
        <a:xfrm>
          <a:off x="5916967" y="4042"/>
          <a:ext cx="2016792" cy="9047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/>
            <a:t>ОРГАНЫ</a:t>
          </a:r>
          <a:endParaRPr lang="ru-RU" sz="2800" b="1" kern="1200" dirty="0"/>
        </a:p>
      </dsp:txBody>
      <dsp:txXfrm>
        <a:off x="5943466" y="30541"/>
        <a:ext cx="1963794" cy="851750"/>
      </dsp:txXfrm>
    </dsp:sp>
    <dsp:sp modelId="{F143DFF1-7715-4377-91F2-601AB7112F73}">
      <dsp:nvSpPr>
        <dsp:cNvPr id="0" name=""/>
        <dsp:cNvSpPr/>
      </dsp:nvSpPr>
      <dsp:spPr>
        <a:xfrm>
          <a:off x="6118646" y="908790"/>
          <a:ext cx="201679" cy="678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8561"/>
              </a:lnTo>
              <a:lnTo>
                <a:pt x="201679" y="67856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3D4DFC-DC44-427F-920D-15C5601227B7}">
      <dsp:nvSpPr>
        <dsp:cNvPr id="0" name=""/>
        <dsp:cNvSpPr/>
      </dsp:nvSpPr>
      <dsp:spPr>
        <a:xfrm>
          <a:off x="6320325" y="1134977"/>
          <a:ext cx="1875101" cy="904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accent4"/>
              </a:solidFill>
            </a:rPr>
            <a:t>Республиканская трехсторонняя комиссия </a:t>
          </a:r>
          <a:endParaRPr lang="ru-RU" sz="1600" b="1" kern="1200" dirty="0">
            <a:solidFill>
              <a:schemeClr val="accent4"/>
            </a:solidFill>
          </a:endParaRPr>
        </a:p>
      </dsp:txBody>
      <dsp:txXfrm>
        <a:off x="6346824" y="1161476"/>
        <a:ext cx="1822103" cy="851750"/>
      </dsp:txXfrm>
    </dsp:sp>
    <dsp:sp modelId="{FD02CA90-F4F5-4746-BA3C-A8489BDFAD8B}">
      <dsp:nvSpPr>
        <dsp:cNvPr id="0" name=""/>
        <dsp:cNvSpPr/>
      </dsp:nvSpPr>
      <dsp:spPr>
        <a:xfrm>
          <a:off x="6118646" y="908790"/>
          <a:ext cx="201679" cy="1809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9496"/>
              </a:lnTo>
              <a:lnTo>
                <a:pt x="201679" y="180949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EB7843-7242-4DD0-9D7F-B90AB4706EC7}">
      <dsp:nvSpPr>
        <dsp:cNvPr id="0" name=""/>
        <dsp:cNvSpPr/>
      </dsp:nvSpPr>
      <dsp:spPr>
        <a:xfrm>
          <a:off x="6320325" y="2265912"/>
          <a:ext cx="1896424" cy="904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accent4"/>
              </a:solidFill>
            </a:rPr>
            <a:t>Отраслевая трехсторонняя комиссия </a:t>
          </a:r>
          <a:endParaRPr lang="ru-RU" sz="1600" b="1" kern="1200" dirty="0">
            <a:solidFill>
              <a:schemeClr val="accent4"/>
            </a:solidFill>
          </a:endParaRPr>
        </a:p>
      </dsp:txBody>
      <dsp:txXfrm>
        <a:off x="6346824" y="2292411"/>
        <a:ext cx="1843426" cy="851750"/>
      </dsp:txXfrm>
    </dsp:sp>
    <dsp:sp modelId="{F587A6F5-3A5E-4139-9FAD-B34E4C559A14}">
      <dsp:nvSpPr>
        <dsp:cNvPr id="0" name=""/>
        <dsp:cNvSpPr/>
      </dsp:nvSpPr>
      <dsp:spPr>
        <a:xfrm>
          <a:off x="6118646" y="908790"/>
          <a:ext cx="201679" cy="29404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0431"/>
              </a:lnTo>
              <a:lnTo>
                <a:pt x="201679" y="294043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9E2359-84D2-4A69-A46E-808C3DA9FDE3}">
      <dsp:nvSpPr>
        <dsp:cNvPr id="0" name=""/>
        <dsp:cNvSpPr/>
      </dsp:nvSpPr>
      <dsp:spPr>
        <a:xfrm>
          <a:off x="6320325" y="3396848"/>
          <a:ext cx="1878778" cy="904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accent4"/>
              </a:solidFill>
            </a:rPr>
            <a:t>Региональная  трехсторонняя комиссия </a:t>
          </a:r>
          <a:endParaRPr lang="ru-RU" sz="1600" b="1" kern="1200" dirty="0">
            <a:solidFill>
              <a:schemeClr val="accent4"/>
            </a:solidFill>
          </a:endParaRPr>
        </a:p>
      </dsp:txBody>
      <dsp:txXfrm>
        <a:off x="6346824" y="3423347"/>
        <a:ext cx="1825780" cy="851750"/>
      </dsp:txXfrm>
    </dsp:sp>
    <dsp:sp modelId="{A30BC131-C56D-4068-AC05-F04189887301}">
      <dsp:nvSpPr>
        <dsp:cNvPr id="0" name=""/>
        <dsp:cNvSpPr/>
      </dsp:nvSpPr>
      <dsp:spPr>
        <a:xfrm>
          <a:off x="6118646" y="908790"/>
          <a:ext cx="201679" cy="40713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71367"/>
              </a:lnTo>
              <a:lnTo>
                <a:pt x="201679" y="407136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045F36-44AC-4FFC-8249-1EC1FD03CD76}">
      <dsp:nvSpPr>
        <dsp:cNvPr id="0" name=""/>
        <dsp:cNvSpPr/>
      </dsp:nvSpPr>
      <dsp:spPr>
        <a:xfrm>
          <a:off x="6320325" y="4527783"/>
          <a:ext cx="1841589" cy="904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smtClean="0">
              <a:solidFill>
                <a:schemeClr val="accent4"/>
              </a:solidFill>
            </a:rPr>
            <a:t>  Двусторонняя </a:t>
          </a:r>
          <a:r>
            <a:rPr lang="ru-RU" sz="1600" b="1" kern="1200" smtClean="0">
              <a:solidFill>
                <a:schemeClr val="accent4"/>
              </a:solidFill>
            </a:rPr>
            <a:t>комиссия </a:t>
          </a:r>
          <a:endParaRPr lang="ru-RU" sz="1600" b="1" kern="1200" dirty="0">
            <a:solidFill>
              <a:schemeClr val="accent4"/>
            </a:solidFill>
          </a:endParaRPr>
        </a:p>
      </dsp:txBody>
      <dsp:txXfrm>
        <a:off x="6346824" y="4554282"/>
        <a:ext cx="1788591" cy="851750"/>
      </dsp:txXfrm>
    </dsp:sp>
    <dsp:sp modelId="{BC85CDA3-4E2C-44C4-BC31-C9EAF4FF85DB}">
      <dsp:nvSpPr>
        <dsp:cNvPr id="0" name=""/>
        <dsp:cNvSpPr/>
      </dsp:nvSpPr>
      <dsp:spPr>
        <a:xfrm>
          <a:off x="8386133" y="4042"/>
          <a:ext cx="2671974" cy="9047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b="1" kern="1200" dirty="0" smtClean="0"/>
            <a:t>ИНСТРУМЕНТЫ</a:t>
          </a:r>
          <a:endParaRPr lang="ru-RU" sz="2800" b="1" kern="1200" dirty="0"/>
        </a:p>
      </dsp:txBody>
      <dsp:txXfrm>
        <a:off x="8412632" y="30541"/>
        <a:ext cx="2618976" cy="851750"/>
      </dsp:txXfrm>
    </dsp:sp>
    <dsp:sp modelId="{34EEA72E-C4AD-48E1-A89F-5EDB58AA549A}">
      <dsp:nvSpPr>
        <dsp:cNvPr id="0" name=""/>
        <dsp:cNvSpPr/>
      </dsp:nvSpPr>
      <dsp:spPr>
        <a:xfrm>
          <a:off x="8653331" y="908790"/>
          <a:ext cx="236508" cy="6478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7872"/>
              </a:lnTo>
              <a:lnTo>
                <a:pt x="236508" y="64787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F1B6D0-3A91-4DD5-8004-4FCDFC07C4EF}">
      <dsp:nvSpPr>
        <dsp:cNvPr id="0" name=""/>
        <dsp:cNvSpPr/>
      </dsp:nvSpPr>
      <dsp:spPr>
        <a:xfrm>
          <a:off x="8889839" y="1104288"/>
          <a:ext cx="1864534" cy="904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accent5"/>
              </a:solidFill>
            </a:rPr>
            <a:t>Генеральное соглашение</a:t>
          </a:r>
          <a:endParaRPr lang="ru-RU" sz="1600" b="1" kern="1200" dirty="0">
            <a:solidFill>
              <a:schemeClr val="accent5"/>
            </a:solidFill>
          </a:endParaRPr>
        </a:p>
      </dsp:txBody>
      <dsp:txXfrm>
        <a:off x="8916338" y="1130787"/>
        <a:ext cx="1811536" cy="851750"/>
      </dsp:txXfrm>
    </dsp:sp>
    <dsp:sp modelId="{2904707A-8EC7-4C72-BD5F-3CBD133E3303}">
      <dsp:nvSpPr>
        <dsp:cNvPr id="0" name=""/>
        <dsp:cNvSpPr/>
      </dsp:nvSpPr>
      <dsp:spPr>
        <a:xfrm>
          <a:off x="8653331" y="908790"/>
          <a:ext cx="267197" cy="1809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9496"/>
              </a:lnTo>
              <a:lnTo>
                <a:pt x="267197" y="180949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6CEED2-35AF-4DC9-AE9D-9519732A2F34}">
      <dsp:nvSpPr>
        <dsp:cNvPr id="0" name=""/>
        <dsp:cNvSpPr/>
      </dsp:nvSpPr>
      <dsp:spPr>
        <a:xfrm>
          <a:off x="8920528" y="2265912"/>
          <a:ext cx="1836219" cy="904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accent5"/>
              </a:solidFill>
            </a:rPr>
            <a:t>Отраслевое соглашение </a:t>
          </a:r>
          <a:endParaRPr lang="ru-RU" sz="1600" b="1" kern="1200" dirty="0">
            <a:solidFill>
              <a:schemeClr val="accent5"/>
            </a:solidFill>
          </a:endParaRPr>
        </a:p>
      </dsp:txBody>
      <dsp:txXfrm>
        <a:off x="8947027" y="2292411"/>
        <a:ext cx="1783221" cy="851750"/>
      </dsp:txXfrm>
    </dsp:sp>
    <dsp:sp modelId="{19CB48DC-F7F8-41C1-9F91-52D61490A6BD}">
      <dsp:nvSpPr>
        <dsp:cNvPr id="0" name=""/>
        <dsp:cNvSpPr/>
      </dsp:nvSpPr>
      <dsp:spPr>
        <a:xfrm>
          <a:off x="8653331" y="908790"/>
          <a:ext cx="267197" cy="29404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0431"/>
              </a:lnTo>
              <a:lnTo>
                <a:pt x="267197" y="294043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3B1170-4FE7-4712-8A4B-82C46DC0079E}">
      <dsp:nvSpPr>
        <dsp:cNvPr id="0" name=""/>
        <dsp:cNvSpPr/>
      </dsp:nvSpPr>
      <dsp:spPr>
        <a:xfrm>
          <a:off x="8920528" y="3396848"/>
          <a:ext cx="1847553" cy="904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accent5"/>
              </a:solidFill>
            </a:rPr>
            <a:t>Региональное соглашение</a:t>
          </a:r>
          <a:endParaRPr lang="ru-RU" sz="1600" b="1" kern="1200" dirty="0">
            <a:solidFill>
              <a:schemeClr val="accent5"/>
            </a:solidFill>
          </a:endParaRPr>
        </a:p>
      </dsp:txBody>
      <dsp:txXfrm>
        <a:off x="8947027" y="3423347"/>
        <a:ext cx="1794555" cy="851750"/>
      </dsp:txXfrm>
    </dsp:sp>
    <dsp:sp modelId="{4441385F-3D76-4001-871C-7A69BE912D05}">
      <dsp:nvSpPr>
        <dsp:cNvPr id="0" name=""/>
        <dsp:cNvSpPr/>
      </dsp:nvSpPr>
      <dsp:spPr>
        <a:xfrm>
          <a:off x="8653331" y="908790"/>
          <a:ext cx="267197" cy="40713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71367"/>
              </a:lnTo>
              <a:lnTo>
                <a:pt x="267197" y="4071367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6AD512-1DBB-4BB2-AD6A-EF0ADC47C61E}">
      <dsp:nvSpPr>
        <dsp:cNvPr id="0" name=""/>
        <dsp:cNvSpPr/>
      </dsp:nvSpPr>
      <dsp:spPr>
        <a:xfrm>
          <a:off x="8920528" y="4527783"/>
          <a:ext cx="1852055" cy="904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accent5"/>
              </a:solidFill>
            </a:rPr>
            <a:t>Коллективный договор</a:t>
          </a:r>
          <a:endParaRPr lang="ru-RU" sz="1600" b="1" kern="1200" dirty="0">
            <a:solidFill>
              <a:schemeClr val="accent5"/>
            </a:solidFill>
          </a:endParaRPr>
        </a:p>
      </dsp:txBody>
      <dsp:txXfrm>
        <a:off x="8947027" y="4554282"/>
        <a:ext cx="1799057" cy="851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C3E07F52-8019-43F2-A40B-9163B7F8481B}" type="datetime1">
              <a:rPr lang="ru-RU" smtClean="0"/>
              <a:t>31.10.2023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BBEB6193-5AA7-489B-8575-00593FC261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9763871E-94FA-4C4B-9345-DC1CED230E63}" type="datetime1">
              <a:rPr lang="ru-RU" smtClean="0"/>
              <a:t>31.10.2023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10895658-EA1F-4910-80AB-4DA76E16747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187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490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2806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964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1870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9911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3488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6579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050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20559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2971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4336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081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25835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3868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25418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6494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4994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03457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78512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90159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88531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496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302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6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9.svg"/><Relationship Id="rId5" Type="http://schemas.openxmlformats.org/officeDocument/2006/relationships/image" Target="../media/image5.png"/><Relationship Id="rId4" Type="http://schemas.openxmlformats.org/officeDocument/2006/relationships/image" Target="../media/image710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svg"/><Relationship Id="rId7" Type="http://schemas.openxmlformats.org/officeDocument/2006/relationships/image" Target="../media/image15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33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9.svg"/><Relationship Id="rId5" Type="http://schemas.openxmlformats.org/officeDocument/2006/relationships/image" Target="../media/image5.png"/><Relationship Id="rId4" Type="http://schemas.openxmlformats.org/officeDocument/2006/relationships/image" Target="../media/image13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3.sv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3.sv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2.svg"/><Relationship Id="rId7" Type="http://schemas.openxmlformats.org/officeDocument/2006/relationships/image" Target="../media/image46.svg"/><Relationship Id="rId12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11" Type="http://schemas.openxmlformats.org/officeDocument/2006/relationships/image" Target="../media/image27.svg"/><Relationship Id="rId5" Type="http://schemas.openxmlformats.org/officeDocument/2006/relationships/image" Target="../media/image133.svg"/><Relationship Id="rId10" Type="http://schemas.openxmlformats.org/officeDocument/2006/relationships/image" Target="../media/image1.png"/><Relationship Id="rId4" Type="http://schemas.openxmlformats.org/officeDocument/2006/relationships/image" Target="../media/image7.png"/><Relationship Id="rId9" Type="http://schemas.openxmlformats.org/officeDocument/2006/relationships/image" Target="../media/image178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9.svg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1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11.svg"/><Relationship Id="rId5" Type="http://schemas.openxmlformats.org/officeDocument/2006/relationships/image" Target="../media/image13.png"/><Relationship Id="rId4" Type="http://schemas.openxmlformats.org/officeDocument/2006/relationships/image" Target="../media/image221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svg"/><Relationship Id="rId7" Type="http://schemas.openxmlformats.org/officeDocument/2006/relationships/image" Target="../media/image13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54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11.svg"/><Relationship Id="rId5" Type="http://schemas.openxmlformats.org/officeDocument/2006/relationships/image" Target="../media/image13.png"/><Relationship Id="rId4" Type="http://schemas.openxmlformats.org/officeDocument/2006/relationships/image" Target="../media/image2212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svg"/><Relationship Id="rId7" Type="http://schemas.openxmlformats.org/officeDocument/2006/relationships/image" Target="../media/image15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133.svg"/><Relationship Id="rId4" Type="http://schemas.openxmlformats.org/officeDocument/2006/relationships/image" Target="../media/image7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6.svg"/><Relationship Id="rId4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11.svg"/><Relationship Id="rId5" Type="http://schemas.openxmlformats.org/officeDocument/2006/relationships/image" Target="../media/image13.png"/><Relationship Id="rId4" Type="http://schemas.openxmlformats.org/officeDocument/2006/relationships/image" Target="../media/image2212.sv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6.svg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411.svg"/><Relationship Id="rId5" Type="http://schemas.openxmlformats.org/officeDocument/2006/relationships/image" Target="../media/image13.png"/><Relationship Id="rId4" Type="http://schemas.openxmlformats.org/officeDocument/2006/relationships/image" Target="../media/image2212.sv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9.svg"/><Relationship Id="rId5" Type="http://schemas.openxmlformats.org/officeDocument/2006/relationships/image" Target="../media/image5.png"/><Relationship Id="rId4" Type="http://schemas.openxmlformats.org/officeDocument/2006/relationships/image" Target="../media/image710.sv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svg"/><Relationship Id="rId7" Type="http://schemas.openxmlformats.org/officeDocument/2006/relationships/image" Target="../media/image15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133.svg"/><Relationship Id="rId4" Type="http://schemas.openxmlformats.org/officeDocument/2006/relationships/image" Target="../media/image7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svg"/><Relationship Id="rId7" Type="http://schemas.openxmlformats.org/officeDocument/2006/relationships/image" Target="../media/image15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133.svg"/><Relationship Id="rId4" Type="http://schemas.openxmlformats.org/officeDocument/2006/relationships/image" Target="../media/image7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6.svg"/><Relationship Id="rId4" Type="http://schemas.openxmlformats.org/officeDocument/2006/relationships/image" Target="../media/image2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411.svg"/><Relationship Id="rId5" Type="http://schemas.openxmlformats.org/officeDocument/2006/relationships/image" Target="../media/image13.png"/><Relationship Id="rId4" Type="http://schemas.openxmlformats.org/officeDocument/2006/relationships/image" Target="../media/image2212.sv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6.svg"/><Relationship Id="rId4" Type="http://schemas.openxmlformats.org/officeDocument/2006/relationships/image" Target="../media/image2.pn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411.svg"/><Relationship Id="rId5" Type="http://schemas.openxmlformats.org/officeDocument/2006/relationships/image" Target="../media/image13.png"/><Relationship Id="rId4" Type="http://schemas.openxmlformats.org/officeDocument/2006/relationships/image" Target="../media/image2212.sv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svg"/><Relationship Id="rId7" Type="http://schemas.openxmlformats.org/officeDocument/2006/relationships/image" Target="../media/image15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8.png"/><Relationship Id="rId5" Type="http://schemas.openxmlformats.org/officeDocument/2006/relationships/image" Target="../media/image133.sv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Прямоугольник 343">
            <a:extLst>
              <a:ext uri="{FF2B5EF4-FFF2-40B4-BE49-F238E27FC236}">
                <a16:creationId xmlns:a16="http://schemas.microsoft.com/office/drawing/2014/main" id="{0685D98A-CA5A-4C48-9AEB-4C1A201237A1}"/>
              </a:ext>
            </a:extLst>
          </p:cNvPr>
          <p:cNvSpPr/>
          <p:nvPr userDrawn="1"/>
        </p:nvSpPr>
        <p:spPr>
          <a:xfrm>
            <a:off x="2021206" y="4828032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84664" y="1122363"/>
            <a:ext cx="5486400" cy="2387600"/>
          </a:xfrm>
        </p:spPr>
        <p:txBody>
          <a:bodyPr rtlCol="0" anchor="b"/>
          <a:lstStyle>
            <a:lvl1pPr algn="l">
              <a:defRPr lang="ru-RU" sz="60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0759" y="3602038"/>
            <a:ext cx="5486400" cy="1655762"/>
          </a:xfrm>
        </p:spPr>
        <p:txBody>
          <a:bodyPr rtlCol="0"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lang="ru-RU" sz="1800">
                <a:solidFill>
                  <a:schemeClr val="tx2"/>
                </a:solidFill>
              </a:defRPr>
            </a:lvl1pPr>
            <a:lvl2pPr marL="457200" indent="0" algn="ctr">
              <a:buNone/>
              <a:defRPr lang="ru-RU" sz="2000"/>
            </a:lvl2pPr>
            <a:lvl3pPr marL="914400" indent="0" algn="ctr">
              <a:buNone/>
              <a:defRPr lang="ru-RU" sz="1800"/>
            </a:lvl3pPr>
            <a:lvl4pPr marL="1371600" indent="0" algn="ctr">
              <a:buNone/>
              <a:defRPr lang="ru-RU" sz="1600"/>
            </a:lvl4pPr>
            <a:lvl5pPr marL="1828800" indent="0" algn="ctr">
              <a:buNone/>
              <a:defRPr lang="ru-RU" sz="1600"/>
            </a:lvl5pPr>
            <a:lvl6pPr marL="2286000" indent="0" algn="ctr">
              <a:buNone/>
              <a:defRPr lang="ru-RU" sz="1600"/>
            </a:lvl6pPr>
            <a:lvl7pPr marL="2743200" indent="0" algn="ctr">
              <a:buNone/>
              <a:defRPr lang="ru-RU" sz="1600"/>
            </a:lvl7pPr>
            <a:lvl8pPr marL="3200400" indent="0" algn="ctr">
              <a:buNone/>
              <a:defRPr lang="ru-RU" sz="1600"/>
            </a:lvl8pPr>
            <a:lvl9pPr marL="3657600" indent="0" algn="ctr">
              <a:buNone/>
              <a:defRPr lang="ru-RU" sz="1600"/>
            </a:lvl9pPr>
          </a:lstStyle>
          <a:p>
            <a:pPr rtl="0"/>
            <a:r>
              <a:rPr lang="ru-RU"/>
              <a:t>Образец подзаголовка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508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1F97041-3EE3-4F17-990B-3AC264934EF0}"/>
              </a:ext>
            </a:extLst>
          </p:cNvPr>
          <p:cNvSpPr/>
          <p:nvPr userDrawn="1"/>
        </p:nvSpPr>
        <p:spPr>
          <a:xfrm>
            <a:off x="0" y="0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1DA30E2-82DB-4AA1-B134-9482F5CD7689}"/>
              </a:ext>
            </a:extLst>
          </p:cNvPr>
          <p:cNvSpPr/>
          <p:nvPr userDrawn="1"/>
        </p:nvSpPr>
        <p:spPr>
          <a:xfrm>
            <a:off x="2457970" y="1686431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502070B-3F7D-436A-849C-FB64175E8B45}"/>
              </a:ext>
            </a:extLst>
          </p:cNvPr>
          <p:cNvSpPr/>
          <p:nvPr userDrawn="1"/>
        </p:nvSpPr>
        <p:spPr>
          <a:xfrm>
            <a:off x="0" y="6108192"/>
            <a:ext cx="2029968" cy="74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" name="Прямоугольник 9">
            <a:extLst>
              <a:ext uri="{FF2B5EF4-FFF2-40B4-BE49-F238E27FC236}">
                <a16:creationId xmlns:a16="http://schemas.microsoft.com/office/drawing/2014/main" id="{675AAC8A-F8AB-44A3-9748-96464E9E0B6B}"/>
              </a:ext>
            </a:extLst>
          </p:cNvPr>
          <p:cNvSpPr/>
          <p:nvPr userDrawn="1"/>
        </p:nvSpPr>
        <p:spPr>
          <a:xfrm>
            <a:off x="4054172" y="4069080"/>
            <a:ext cx="2788920" cy="278892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16" name="Группа 115">
            <a:extLst>
              <a:ext uri="{FF2B5EF4-FFF2-40B4-BE49-F238E27FC236}">
                <a16:creationId xmlns:a16="http://schemas.microsoft.com/office/drawing/2014/main" id="{AC3F6810-4D95-4C6E-A30A-459BAD7510FE}"/>
              </a:ext>
            </a:extLst>
          </p:cNvPr>
          <p:cNvGrpSpPr/>
          <p:nvPr userDrawn="1"/>
        </p:nvGrpSpPr>
        <p:grpSpPr>
          <a:xfrm>
            <a:off x="23853" y="2101527"/>
            <a:ext cx="1920240" cy="1920240"/>
            <a:chOff x="5361924" y="7472790"/>
            <a:chExt cx="1828800" cy="1828800"/>
          </a:xfrm>
        </p:grpSpPr>
        <p:grpSp>
          <p:nvGrpSpPr>
            <p:cNvPr id="115" name="Группа 114">
              <a:extLst>
                <a:ext uri="{FF2B5EF4-FFF2-40B4-BE49-F238E27FC236}">
                  <a16:creationId xmlns:a16="http://schemas.microsoft.com/office/drawing/2014/main" id="{81973B3A-7185-45FB-A2E6-A7BDE6414DF3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99" name="Группа 98">
                <a:extLst>
                  <a:ext uri="{FF2B5EF4-FFF2-40B4-BE49-F238E27FC236}">
                    <a16:creationId xmlns:a16="http://schemas.microsoft.com/office/drawing/2014/main" id="{DACFFF66-0600-406E-AF42-9FD8E8EDB397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96" name="Группа 95">
                  <a:extLst>
                    <a:ext uri="{FF2B5EF4-FFF2-40B4-BE49-F238E27FC236}">
                      <a16:creationId xmlns:a16="http://schemas.microsoft.com/office/drawing/2014/main" id="{9411687D-2631-487B-AEAB-39750C9E52B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0" name="Группа 89">
                    <a:extLst>
                      <a:ext uri="{FF2B5EF4-FFF2-40B4-BE49-F238E27FC236}">
                        <a16:creationId xmlns:a16="http://schemas.microsoft.com/office/drawing/2014/main" id="{4BDDEAF6-0726-4BF4-96D7-EBA489ABF3E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89" name="Группа 88">
                      <a:extLst>
                        <a:ext uri="{FF2B5EF4-FFF2-40B4-BE49-F238E27FC236}">
                          <a16:creationId xmlns:a16="http://schemas.microsoft.com/office/drawing/2014/main" id="{F80BBFBA-D0FB-4E20-8981-F569A2A0B678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6" name="Группа 85">
                        <a:extLst>
                          <a:ext uri="{FF2B5EF4-FFF2-40B4-BE49-F238E27FC236}">
                            <a16:creationId xmlns:a16="http://schemas.microsoft.com/office/drawing/2014/main" id="{6B3BCF7C-4204-4B1A-8371-96E859FC8425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3" name="Группа 82">
                          <a:extLst>
                            <a:ext uri="{FF2B5EF4-FFF2-40B4-BE49-F238E27FC236}">
                              <a16:creationId xmlns:a16="http://schemas.microsoft.com/office/drawing/2014/main" id="{31CF95CD-48BB-4659-870A-21584266D83F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78" name="Овал 77">
                            <a:extLst>
                              <a:ext uri="{FF2B5EF4-FFF2-40B4-BE49-F238E27FC236}">
                                <a16:creationId xmlns:a16="http://schemas.microsoft.com/office/drawing/2014/main" id="{871E1954-F3FD-427D-8FFA-F28839673545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80" name="Овал 79">
                            <a:extLst>
                              <a:ext uri="{FF2B5EF4-FFF2-40B4-BE49-F238E27FC236}">
                                <a16:creationId xmlns:a16="http://schemas.microsoft.com/office/drawing/2014/main" id="{B655BD1D-8AE2-43E7-B1D4-17923D0E017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2" name="Овал 81">
                          <a:extLst>
                            <a:ext uri="{FF2B5EF4-FFF2-40B4-BE49-F238E27FC236}">
                              <a16:creationId xmlns:a16="http://schemas.microsoft.com/office/drawing/2014/main" id="{9F92C461-5E10-49F3-B4F0-F320512C0756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5" name="Овал 84">
                        <a:extLst>
                          <a:ext uri="{FF2B5EF4-FFF2-40B4-BE49-F238E27FC236}">
                            <a16:creationId xmlns:a16="http://schemas.microsoft.com/office/drawing/2014/main" id="{A6D57951-375C-41E9-BF45-DFC40F8E0A1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88" name="Овал 87">
                      <a:extLst>
                        <a:ext uri="{FF2B5EF4-FFF2-40B4-BE49-F238E27FC236}">
                          <a16:creationId xmlns:a16="http://schemas.microsoft.com/office/drawing/2014/main" id="{E4A4216D-DF9B-4DD9-989C-1F4040F3F4F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92" name="Овал 91">
                    <a:extLst>
                      <a:ext uri="{FF2B5EF4-FFF2-40B4-BE49-F238E27FC236}">
                        <a16:creationId xmlns:a16="http://schemas.microsoft.com/office/drawing/2014/main" id="{3DCCC81D-9EE7-47A8-8A4C-74B5E047A3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95" name="Овал 94">
                  <a:extLst>
                    <a:ext uri="{FF2B5EF4-FFF2-40B4-BE49-F238E27FC236}">
                      <a16:creationId xmlns:a16="http://schemas.microsoft.com/office/drawing/2014/main" id="{9985F9FD-CFFB-417E-A560-28BD7BC7EE86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98" name="Овал 97">
                <a:extLst>
                  <a:ext uri="{FF2B5EF4-FFF2-40B4-BE49-F238E27FC236}">
                    <a16:creationId xmlns:a16="http://schemas.microsoft.com/office/drawing/2014/main" id="{9A923F7B-7D75-4E04-AE62-D5B99F645756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02" name="Овал 101">
                <a:extLst>
                  <a:ext uri="{FF2B5EF4-FFF2-40B4-BE49-F238E27FC236}">
                    <a16:creationId xmlns:a16="http://schemas.microsoft.com/office/drawing/2014/main" id="{F0239D2C-73EF-42E3-B73F-E69B7C27F65B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05" name="Овал 104">
                <a:extLst>
                  <a:ext uri="{FF2B5EF4-FFF2-40B4-BE49-F238E27FC236}">
                    <a16:creationId xmlns:a16="http://schemas.microsoft.com/office/drawing/2014/main" id="{59BA1C3D-ADED-4596-8A9D-3DEC7E848945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08" name="Овал 107">
                <a:extLst>
                  <a:ext uri="{FF2B5EF4-FFF2-40B4-BE49-F238E27FC236}">
                    <a16:creationId xmlns:a16="http://schemas.microsoft.com/office/drawing/2014/main" id="{015F2BFA-6803-42A0-A870-794B120EF574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10" name="Овал 109">
                <a:extLst>
                  <a:ext uri="{FF2B5EF4-FFF2-40B4-BE49-F238E27FC236}">
                    <a16:creationId xmlns:a16="http://schemas.microsoft.com/office/drawing/2014/main" id="{E09A173D-9FE5-446C-B59E-5D7C0A00BF6C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113" name="Овал 112">
              <a:extLst>
                <a:ext uri="{FF2B5EF4-FFF2-40B4-BE49-F238E27FC236}">
                  <a16:creationId xmlns:a16="http://schemas.microsoft.com/office/drawing/2014/main" id="{974C3792-995F-4717-8C8B-089BBA7DE9C7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C8FD950B-0E2B-4905-8DE9-195E24B2ABE7}"/>
              </a:ext>
            </a:extLst>
          </p:cNvPr>
          <p:cNvSpPr/>
          <p:nvPr userDrawn="1"/>
        </p:nvSpPr>
        <p:spPr>
          <a:xfrm rot="10800000">
            <a:off x="1013527" y="2043171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8" name="Прямоугольник 9">
            <a:extLst>
              <a:ext uri="{FF2B5EF4-FFF2-40B4-BE49-F238E27FC236}">
                <a16:creationId xmlns:a16="http://schemas.microsoft.com/office/drawing/2014/main" id="{D0B57759-E007-4FD0-9C6B-356DC53050C4}"/>
              </a:ext>
            </a:extLst>
          </p:cNvPr>
          <p:cNvSpPr/>
          <p:nvPr userDrawn="1"/>
        </p:nvSpPr>
        <p:spPr>
          <a:xfrm rot="5400000">
            <a:off x="2028432" y="4821048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5" name="Овал 174">
            <a:extLst>
              <a:ext uri="{FF2B5EF4-FFF2-40B4-BE49-F238E27FC236}">
                <a16:creationId xmlns:a16="http://schemas.microsoft.com/office/drawing/2014/main" id="{273C520A-0126-47DA-A75B-1A38883907A2}"/>
              </a:ext>
            </a:extLst>
          </p:cNvPr>
          <p:cNvSpPr/>
          <p:nvPr userDrawn="1"/>
        </p:nvSpPr>
        <p:spPr>
          <a:xfrm>
            <a:off x="861942" y="888111"/>
            <a:ext cx="274320" cy="27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91" name="Прямоугольник 290">
            <a:extLst>
              <a:ext uri="{FF2B5EF4-FFF2-40B4-BE49-F238E27FC236}">
                <a16:creationId xmlns:a16="http://schemas.microsoft.com/office/drawing/2014/main" id="{AB12487D-8BC9-4BEB-B6A7-B9DD702B2BD3}"/>
              </a:ext>
            </a:extLst>
          </p:cNvPr>
          <p:cNvSpPr/>
          <p:nvPr userDrawn="1"/>
        </p:nvSpPr>
        <p:spPr>
          <a:xfrm>
            <a:off x="0" y="4082178"/>
            <a:ext cx="2029968" cy="202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297" name="Графический объект 296">
            <a:extLst>
              <a:ext uri="{FF2B5EF4-FFF2-40B4-BE49-F238E27FC236}">
                <a16:creationId xmlns:a16="http://schemas.microsoft.com/office/drawing/2014/main" id="{AEE6DE36-A3C9-4D40-B471-F49B6A875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029016" y="2051944"/>
            <a:ext cx="2029968" cy="2029968"/>
          </a:xfrm>
          <a:prstGeom prst="rect">
            <a:avLst/>
          </a:prstGeom>
        </p:spPr>
      </p:pic>
      <p:pic>
        <p:nvPicPr>
          <p:cNvPr id="299" name="Графический объект 298">
            <a:extLst>
              <a:ext uri="{FF2B5EF4-FFF2-40B4-BE49-F238E27FC236}">
                <a16:creationId xmlns:a16="http://schemas.microsoft.com/office/drawing/2014/main" id="{99FF86FA-8891-4235-B88B-CFCA3B57E5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4078224"/>
            <a:ext cx="2029968" cy="2029968"/>
          </a:xfrm>
          <a:prstGeom prst="rect">
            <a:avLst/>
          </a:prstGeom>
        </p:spPr>
      </p:pic>
      <p:cxnSp>
        <p:nvCxnSpPr>
          <p:cNvPr id="170" name="Прямая соединительная линия 169">
            <a:extLst>
              <a:ext uri="{FF2B5EF4-FFF2-40B4-BE49-F238E27FC236}">
                <a16:creationId xmlns:a16="http://schemas.microsoft.com/office/drawing/2014/main" id="{7ADD6DC9-9036-47C7-AAE5-8AF23CE0C81D}"/>
              </a:ext>
            </a:extLst>
          </p:cNvPr>
          <p:cNvCxnSpPr>
            <a:cxnSpLocks/>
          </p:cNvCxnSpPr>
          <p:nvPr userDrawn="1"/>
        </p:nvCxnSpPr>
        <p:spPr>
          <a:xfrm>
            <a:off x="974376" y="989441"/>
            <a:ext cx="5867327" cy="58672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ата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08027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20ГГ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(справа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898524"/>
            <a:ext cx="634365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3949" y="2310817"/>
            <a:ext cx="6400800" cy="3657600"/>
          </a:xfrm>
        </p:spPr>
        <p:txBody>
          <a:bodyPr rtlCol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lang="ru-RU" sz="1800" baseline="0"/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20" name="Рисунок 19" descr="Узор в черно-белую полоску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Графический объект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Группа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Группа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Группа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Группа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Группа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Группа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Овал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Овал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Овал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Овал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Овал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52" name="Овал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50" name="Овал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5" name="Овал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6" name="Овал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7" name="Овал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4" name="Полилиния: фигура 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Овал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2" name="Дата 3">
            <a:extLst>
              <a:ext uri="{FF2B5EF4-FFF2-40B4-BE49-F238E27FC236}">
                <a16:creationId xmlns:a16="http://schemas.microsoft.com/office/drawing/2014/main" id="{5E4B9359-45F7-446D-8327-B1978DE8E3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113" name="Нижний колонтитул 4">
            <a:extLst>
              <a:ext uri="{FF2B5EF4-FFF2-40B4-BE49-F238E27FC236}">
                <a16:creationId xmlns:a16="http://schemas.microsoft.com/office/drawing/2014/main" id="{A808BC2F-0D21-4E99-B8C6-DC1C7CD12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14" name="Номер слайда 5">
            <a:extLst>
              <a:ext uri="{FF2B5EF4-FFF2-40B4-BE49-F238E27FC236}">
                <a16:creationId xmlns:a16="http://schemas.microsoft.com/office/drawing/2014/main" id="{054CC8D5-17CB-435D-B227-465D3B8F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4"/>
            <a:ext cx="633984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A46EB74-3A91-4DAA-ACF3-FF090B2F7C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93623" y="-983359"/>
            <a:ext cx="5242592" cy="7843456"/>
            <a:chOff x="-193623" y="-983359"/>
            <a:chExt cx="5242592" cy="7843456"/>
          </a:xfrm>
        </p:grpSpPr>
        <p:pic>
          <p:nvPicPr>
            <p:cNvPr id="26" name="Графический объект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097646">
              <a:off x="1569916" y="-983359"/>
              <a:ext cx="2029968" cy="2029968"/>
            </a:xfrm>
            <a:prstGeom prst="rect">
              <a:avLst/>
            </a:prstGeom>
          </p:spPr>
        </p:pic>
        <p:sp>
          <p:nvSpPr>
            <p:cNvPr id="8" name="Прямоугольник 23">
              <a:extLst>
                <a:ext uri="{FF2B5EF4-FFF2-40B4-BE49-F238E27FC236}">
                  <a16:creationId xmlns:a16="http://schemas.microsoft.com/office/drawing/2014/main" id="{F5ED01E4-35BF-4165-86B2-E3BDFD91DE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3508190">
              <a:off x="141725" y="458228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9" name="Графический объект 8">
              <a:extLst>
                <a:ext uri="{FF2B5EF4-FFF2-40B4-BE49-F238E27FC236}">
                  <a16:creationId xmlns:a16="http://schemas.microsoft.com/office/drawing/2014/main" id="{B7E6DD28-C71B-4484-973A-D12A2773000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902533">
              <a:off x="1574706" y="1900474"/>
              <a:ext cx="2029968" cy="2029968"/>
            </a:xfrm>
            <a:prstGeom prst="rect">
              <a:avLst/>
            </a:prstGeom>
          </p:spPr>
        </p:pic>
        <p:sp>
          <p:nvSpPr>
            <p:cNvPr id="11" name="Прямоугольник 23">
              <a:extLst>
                <a:ext uri="{FF2B5EF4-FFF2-40B4-BE49-F238E27FC236}">
                  <a16:creationId xmlns:a16="http://schemas.microsoft.com/office/drawing/2014/main" id="{AB403917-256D-4254-A12F-F8BD19470C4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8900000">
              <a:off x="1580257" y="1923515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2" name="Графический объект 11">
              <a:extLst>
                <a:ext uri="{FF2B5EF4-FFF2-40B4-BE49-F238E27FC236}">
                  <a16:creationId xmlns:a16="http://schemas.microsoft.com/office/drawing/2014/main" id="{EB06A536-5FCB-4761-9EFF-D54BE44B1FD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2708786">
              <a:off x="145529" y="3355869"/>
              <a:ext cx="2029968" cy="2029968"/>
            </a:xfrm>
            <a:prstGeom prst="rect">
              <a:avLst/>
            </a:prstGeom>
          </p:spPr>
        </p:pic>
        <p:pic>
          <p:nvPicPr>
            <p:cNvPr id="13" name="Графический объект 12">
              <a:extLst>
                <a:ext uri="{FF2B5EF4-FFF2-40B4-BE49-F238E27FC236}">
                  <a16:creationId xmlns:a16="http://schemas.microsoft.com/office/drawing/2014/main" id="{3B73C61F-3D48-4791-8280-D98D2C01E0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3489227">
              <a:off x="3019001" y="3357927"/>
              <a:ext cx="2029968" cy="2029968"/>
            </a:xfrm>
            <a:prstGeom prst="rect">
              <a:avLst/>
            </a:prstGeom>
          </p:spPr>
        </p:pic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94213EEF-F759-4045-9F53-49C1B4ECED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1159403" y="5806395"/>
              <a:ext cx="2870810" cy="1000774"/>
              <a:chOff x="-13699" y="5839164"/>
              <a:chExt cx="2862790" cy="1000774"/>
            </a:xfrm>
          </p:grpSpPr>
          <p:sp>
            <p:nvSpPr>
              <p:cNvPr id="91" name="Полилиния: Фигура 90">
                <a:extLst>
                  <a:ext uri="{FF2B5EF4-FFF2-40B4-BE49-F238E27FC236}">
                    <a16:creationId xmlns:a16="http://schemas.microsoft.com/office/drawing/2014/main" id="{2EA4D38A-6ACD-4296-B454-E5BD7EAC7990}"/>
                  </a:ext>
                </a:extLst>
              </p:cNvPr>
              <p:cNvSpPr/>
              <p:nvPr userDrawn="1"/>
            </p:nvSpPr>
            <p:spPr>
              <a:xfrm>
                <a:off x="-13699" y="5839164"/>
                <a:ext cx="2862790" cy="28868"/>
              </a:xfrm>
              <a:custGeom>
                <a:avLst/>
                <a:gdLst>
                  <a:gd name="connsiteX0" fmla="*/ 0 w 2862790"/>
                  <a:gd name="connsiteY0" fmla="*/ 0 h 28868"/>
                  <a:gd name="connsiteX1" fmla="*/ 2862790 w 2862790"/>
                  <a:gd name="connsiteY1" fmla="*/ 0 h 28868"/>
                  <a:gd name="connsiteX2" fmla="*/ 2833921 w 2862790"/>
                  <a:gd name="connsiteY2" fmla="*/ 28868 h 28868"/>
                  <a:gd name="connsiteX3" fmla="*/ 28868 w 2862790"/>
                  <a:gd name="connsiteY3" fmla="*/ 28868 h 28868"/>
                  <a:gd name="connsiteX4" fmla="*/ 0 w 2862790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2790" h="28868">
                    <a:moveTo>
                      <a:pt x="0" y="0"/>
                    </a:moveTo>
                    <a:lnTo>
                      <a:pt x="2862790" y="0"/>
                    </a:lnTo>
                    <a:lnTo>
                      <a:pt x="2833921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90" name="Полилиния: Фигура 89">
                <a:extLst>
                  <a:ext uri="{FF2B5EF4-FFF2-40B4-BE49-F238E27FC236}">
                    <a16:creationId xmlns:a16="http://schemas.microsoft.com/office/drawing/2014/main" id="{74E32D04-F635-443B-B642-A509F0473CB5}"/>
                  </a:ext>
                </a:extLst>
              </p:cNvPr>
              <p:cNvSpPr/>
              <p:nvPr userDrawn="1"/>
            </p:nvSpPr>
            <p:spPr>
              <a:xfrm>
                <a:off x="47246" y="5900109"/>
                <a:ext cx="2740900" cy="28868"/>
              </a:xfrm>
              <a:custGeom>
                <a:avLst/>
                <a:gdLst>
                  <a:gd name="connsiteX0" fmla="*/ 0 w 2740900"/>
                  <a:gd name="connsiteY0" fmla="*/ 0 h 28868"/>
                  <a:gd name="connsiteX1" fmla="*/ 2740900 w 2740900"/>
                  <a:gd name="connsiteY1" fmla="*/ 0 h 28868"/>
                  <a:gd name="connsiteX2" fmla="*/ 2712032 w 2740900"/>
                  <a:gd name="connsiteY2" fmla="*/ 28868 h 28868"/>
                  <a:gd name="connsiteX3" fmla="*/ 28868 w 2740900"/>
                  <a:gd name="connsiteY3" fmla="*/ 28868 h 28868"/>
                  <a:gd name="connsiteX4" fmla="*/ 0 w 2740900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0900" h="28868">
                    <a:moveTo>
                      <a:pt x="0" y="0"/>
                    </a:moveTo>
                    <a:lnTo>
                      <a:pt x="2740900" y="0"/>
                    </a:lnTo>
                    <a:lnTo>
                      <a:pt x="2712032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9" name="Полилиния: Фигура 88">
                <a:extLst>
                  <a:ext uri="{FF2B5EF4-FFF2-40B4-BE49-F238E27FC236}">
                    <a16:creationId xmlns:a16="http://schemas.microsoft.com/office/drawing/2014/main" id="{C95F7659-0C0B-4798-8392-E6B36B62DEA4}"/>
                  </a:ext>
                </a:extLst>
              </p:cNvPr>
              <p:cNvSpPr/>
              <p:nvPr userDrawn="1"/>
            </p:nvSpPr>
            <p:spPr>
              <a:xfrm>
                <a:off x="108992" y="5960251"/>
                <a:ext cx="2619012" cy="29671"/>
              </a:xfrm>
              <a:custGeom>
                <a:avLst/>
                <a:gdLst>
                  <a:gd name="connsiteX0" fmla="*/ 0 w 2619012"/>
                  <a:gd name="connsiteY0" fmla="*/ 0 h 29671"/>
                  <a:gd name="connsiteX1" fmla="*/ 2619012 w 2619012"/>
                  <a:gd name="connsiteY1" fmla="*/ 0 h 29671"/>
                  <a:gd name="connsiteX2" fmla="*/ 2590143 w 2619012"/>
                  <a:gd name="connsiteY2" fmla="*/ 28868 h 29671"/>
                  <a:gd name="connsiteX3" fmla="*/ 28067 w 2619012"/>
                  <a:gd name="connsiteY3" fmla="*/ 29671 h 29671"/>
                  <a:gd name="connsiteX4" fmla="*/ 28869 w 2619012"/>
                  <a:gd name="connsiteY4" fmla="*/ 28869 h 29671"/>
                  <a:gd name="connsiteX5" fmla="*/ 0 w 2619012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19012" h="29671">
                    <a:moveTo>
                      <a:pt x="0" y="0"/>
                    </a:moveTo>
                    <a:lnTo>
                      <a:pt x="2619012" y="0"/>
                    </a:lnTo>
                    <a:lnTo>
                      <a:pt x="2590143" y="28868"/>
                    </a:lnTo>
                    <a:lnTo>
                      <a:pt x="28067" y="29671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8" name="Полилиния: Фигура 87">
                <a:extLst>
                  <a:ext uri="{FF2B5EF4-FFF2-40B4-BE49-F238E27FC236}">
                    <a16:creationId xmlns:a16="http://schemas.microsoft.com/office/drawing/2014/main" id="{ABB69ABA-A9D2-4649-A1AB-E12AA2D2C8E7}"/>
                  </a:ext>
                </a:extLst>
              </p:cNvPr>
              <p:cNvSpPr/>
              <p:nvPr userDrawn="1"/>
            </p:nvSpPr>
            <p:spPr>
              <a:xfrm>
                <a:off x="169937" y="6021196"/>
                <a:ext cx="2497122" cy="29670"/>
              </a:xfrm>
              <a:custGeom>
                <a:avLst/>
                <a:gdLst>
                  <a:gd name="connsiteX0" fmla="*/ 0 w 2497122"/>
                  <a:gd name="connsiteY0" fmla="*/ 0 h 29670"/>
                  <a:gd name="connsiteX1" fmla="*/ 2497122 w 2497122"/>
                  <a:gd name="connsiteY1" fmla="*/ 0 h 29670"/>
                  <a:gd name="connsiteX2" fmla="*/ 2468254 w 2497122"/>
                  <a:gd name="connsiteY2" fmla="*/ 28868 h 29670"/>
                  <a:gd name="connsiteX3" fmla="*/ 28066 w 2497122"/>
                  <a:gd name="connsiteY3" fmla="*/ 29670 h 29670"/>
                  <a:gd name="connsiteX4" fmla="*/ 28868 w 2497122"/>
                  <a:gd name="connsiteY4" fmla="*/ 28868 h 29670"/>
                  <a:gd name="connsiteX5" fmla="*/ 0 w 2497122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97122" h="29670">
                    <a:moveTo>
                      <a:pt x="0" y="0"/>
                    </a:moveTo>
                    <a:lnTo>
                      <a:pt x="2497122" y="0"/>
                    </a:lnTo>
                    <a:lnTo>
                      <a:pt x="2468254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7" name="Полилиния: Фигура 86">
                <a:extLst>
                  <a:ext uri="{FF2B5EF4-FFF2-40B4-BE49-F238E27FC236}">
                    <a16:creationId xmlns:a16="http://schemas.microsoft.com/office/drawing/2014/main" id="{8B88CE23-E34F-470C-8C56-46C08322365F}"/>
                  </a:ext>
                </a:extLst>
              </p:cNvPr>
              <p:cNvSpPr/>
              <p:nvPr userDrawn="1"/>
            </p:nvSpPr>
            <p:spPr>
              <a:xfrm>
                <a:off x="229279" y="6082140"/>
                <a:ext cx="2376837" cy="28869"/>
              </a:xfrm>
              <a:custGeom>
                <a:avLst/>
                <a:gdLst>
                  <a:gd name="connsiteX0" fmla="*/ 0 w 2376837"/>
                  <a:gd name="connsiteY0" fmla="*/ 0 h 28869"/>
                  <a:gd name="connsiteX1" fmla="*/ 2376837 w 2376837"/>
                  <a:gd name="connsiteY1" fmla="*/ 0 h 28869"/>
                  <a:gd name="connsiteX2" fmla="*/ 2347968 w 2376837"/>
                  <a:gd name="connsiteY2" fmla="*/ 28868 h 28869"/>
                  <a:gd name="connsiteX3" fmla="*/ 28868 w 2376837"/>
                  <a:gd name="connsiteY3" fmla="*/ 28869 h 28869"/>
                  <a:gd name="connsiteX4" fmla="*/ 0 w 2376837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837" h="28869">
                    <a:moveTo>
                      <a:pt x="0" y="0"/>
                    </a:moveTo>
                    <a:lnTo>
                      <a:pt x="2376837" y="0"/>
                    </a:lnTo>
                    <a:lnTo>
                      <a:pt x="2347968" y="28868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6" name="Полилиния: Фигура 85">
                <a:extLst>
                  <a:ext uri="{FF2B5EF4-FFF2-40B4-BE49-F238E27FC236}">
                    <a16:creationId xmlns:a16="http://schemas.microsoft.com/office/drawing/2014/main" id="{75BCEDE2-961E-42E0-AF9C-3D070C974007}"/>
                  </a:ext>
                </a:extLst>
              </p:cNvPr>
              <p:cNvSpPr/>
              <p:nvPr userDrawn="1"/>
            </p:nvSpPr>
            <p:spPr>
              <a:xfrm>
                <a:off x="290222" y="6143085"/>
                <a:ext cx="2254948" cy="28868"/>
              </a:xfrm>
              <a:custGeom>
                <a:avLst/>
                <a:gdLst>
                  <a:gd name="connsiteX0" fmla="*/ 0 w 2254948"/>
                  <a:gd name="connsiteY0" fmla="*/ 0 h 28868"/>
                  <a:gd name="connsiteX1" fmla="*/ 2254948 w 2254948"/>
                  <a:gd name="connsiteY1" fmla="*/ 0 h 28868"/>
                  <a:gd name="connsiteX2" fmla="*/ 2226080 w 2254948"/>
                  <a:gd name="connsiteY2" fmla="*/ 28868 h 28868"/>
                  <a:gd name="connsiteX3" fmla="*/ 28868 w 2254948"/>
                  <a:gd name="connsiteY3" fmla="*/ 28868 h 28868"/>
                  <a:gd name="connsiteX4" fmla="*/ 0 w 2254948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4948" h="28868">
                    <a:moveTo>
                      <a:pt x="0" y="0"/>
                    </a:moveTo>
                    <a:lnTo>
                      <a:pt x="2254948" y="0"/>
                    </a:lnTo>
                    <a:lnTo>
                      <a:pt x="2226080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5" name="Полилиния: Фигура 84">
                <a:extLst>
                  <a:ext uri="{FF2B5EF4-FFF2-40B4-BE49-F238E27FC236}">
                    <a16:creationId xmlns:a16="http://schemas.microsoft.com/office/drawing/2014/main" id="{FB930397-7A2A-4C50-9EC9-7E3107D065D2}"/>
                  </a:ext>
                </a:extLst>
              </p:cNvPr>
              <p:cNvSpPr/>
              <p:nvPr userDrawn="1"/>
            </p:nvSpPr>
            <p:spPr>
              <a:xfrm>
                <a:off x="351970" y="6203227"/>
                <a:ext cx="2133059" cy="29671"/>
              </a:xfrm>
              <a:custGeom>
                <a:avLst/>
                <a:gdLst>
                  <a:gd name="connsiteX0" fmla="*/ 2133059 w 2133059"/>
                  <a:gd name="connsiteY0" fmla="*/ 0 h 29671"/>
                  <a:gd name="connsiteX1" fmla="*/ 2104190 w 2133059"/>
                  <a:gd name="connsiteY1" fmla="*/ 28869 h 29671"/>
                  <a:gd name="connsiteX2" fmla="*/ 28066 w 2133059"/>
                  <a:gd name="connsiteY2" fmla="*/ 29671 h 29671"/>
                  <a:gd name="connsiteX3" fmla="*/ 28868 w 2133059"/>
                  <a:gd name="connsiteY3" fmla="*/ 28869 h 29671"/>
                  <a:gd name="connsiteX4" fmla="*/ 0 w 2133059"/>
                  <a:gd name="connsiteY4" fmla="*/ 1 h 29671"/>
                  <a:gd name="connsiteX5" fmla="*/ 2133059 w 2133059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33059" h="29671">
                    <a:moveTo>
                      <a:pt x="2133059" y="0"/>
                    </a:moveTo>
                    <a:lnTo>
                      <a:pt x="2104190" y="28869"/>
                    </a:lnTo>
                    <a:lnTo>
                      <a:pt x="28066" y="29671"/>
                    </a:lnTo>
                    <a:lnTo>
                      <a:pt x="28868" y="28869"/>
                    </a:lnTo>
                    <a:lnTo>
                      <a:pt x="0" y="1"/>
                    </a:lnTo>
                    <a:lnTo>
                      <a:pt x="213305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4" name="Полилиния: Фигура 83">
                <a:extLst>
                  <a:ext uri="{FF2B5EF4-FFF2-40B4-BE49-F238E27FC236}">
                    <a16:creationId xmlns:a16="http://schemas.microsoft.com/office/drawing/2014/main" id="{8CA98174-D81B-4241-92F9-D0D2028FFEA9}"/>
                  </a:ext>
                </a:extLst>
              </p:cNvPr>
              <p:cNvSpPr/>
              <p:nvPr userDrawn="1"/>
            </p:nvSpPr>
            <p:spPr>
              <a:xfrm>
                <a:off x="411310" y="6264172"/>
                <a:ext cx="2012774" cy="28868"/>
              </a:xfrm>
              <a:custGeom>
                <a:avLst/>
                <a:gdLst>
                  <a:gd name="connsiteX0" fmla="*/ 0 w 2012774"/>
                  <a:gd name="connsiteY0" fmla="*/ 0 h 28868"/>
                  <a:gd name="connsiteX1" fmla="*/ 2012774 w 2012774"/>
                  <a:gd name="connsiteY1" fmla="*/ 0 h 28868"/>
                  <a:gd name="connsiteX2" fmla="*/ 1983905 w 2012774"/>
                  <a:gd name="connsiteY2" fmla="*/ 28868 h 28868"/>
                  <a:gd name="connsiteX3" fmla="*/ 28868 w 2012774"/>
                  <a:gd name="connsiteY3" fmla="*/ 28868 h 28868"/>
                  <a:gd name="connsiteX4" fmla="*/ 0 w 2012774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2774" h="28868">
                    <a:moveTo>
                      <a:pt x="0" y="0"/>
                    </a:moveTo>
                    <a:lnTo>
                      <a:pt x="2012774" y="0"/>
                    </a:lnTo>
                    <a:lnTo>
                      <a:pt x="1983905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3" name="Полилиния: Фигура 82">
                <a:extLst>
                  <a:ext uri="{FF2B5EF4-FFF2-40B4-BE49-F238E27FC236}">
                    <a16:creationId xmlns:a16="http://schemas.microsoft.com/office/drawing/2014/main" id="{E4CE4FB8-5E60-4288-B2FA-CF9316ED449F}"/>
                  </a:ext>
                </a:extLst>
              </p:cNvPr>
              <p:cNvSpPr/>
              <p:nvPr userDrawn="1"/>
            </p:nvSpPr>
            <p:spPr>
              <a:xfrm>
                <a:off x="472255" y="6325117"/>
                <a:ext cx="1890884" cy="28868"/>
              </a:xfrm>
              <a:custGeom>
                <a:avLst/>
                <a:gdLst>
                  <a:gd name="connsiteX0" fmla="*/ 0 w 1890884"/>
                  <a:gd name="connsiteY0" fmla="*/ 0 h 28868"/>
                  <a:gd name="connsiteX1" fmla="*/ 1890884 w 1890884"/>
                  <a:gd name="connsiteY1" fmla="*/ 0 h 28868"/>
                  <a:gd name="connsiteX2" fmla="*/ 1862016 w 1890884"/>
                  <a:gd name="connsiteY2" fmla="*/ 28868 h 28868"/>
                  <a:gd name="connsiteX3" fmla="*/ 28868 w 1890884"/>
                  <a:gd name="connsiteY3" fmla="*/ 28868 h 28868"/>
                  <a:gd name="connsiteX4" fmla="*/ 0 w 1890884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0884" h="28868">
                    <a:moveTo>
                      <a:pt x="0" y="0"/>
                    </a:moveTo>
                    <a:lnTo>
                      <a:pt x="1890884" y="0"/>
                    </a:lnTo>
                    <a:lnTo>
                      <a:pt x="1862016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2" name="Полилиния: фигура 81">
                <a:extLst>
                  <a:ext uri="{FF2B5EF4-FFF2-40B4-BE49-F238E27FC236}">
                    <a16:creationId xmlns:a16="http://schemas.microsoft.com/office/drawing/2014/main" id="{6F69FE5C-0AF0-42F6-A721-9E2244C967AA}"/>
                  </a:ext>
                </a:extLst>
              </p:cNvPr>
              <p:cNvSpPr/>
              <p:nvPr userDrawn="1"/>
            </p:nvSpPr>
            <p:spPr>
              <a:xfrm>
                <a:off x="533199" y="6386061"/>
                <a:ext cx="1768996" cy="28869"/>
              </a:xfrm>
              <a:custGeom>
                <a:avLst/>
                <a:gdLst>
                  <a:gd name="connsiteX0" fmla="*/ 0 w 1768996"/>
                  <a:gd name="connsiteY0" fmla="*/ 0 h 28869"/>
                  <a:gd name="connsiteX1" fmla="*/ 1768996 w 1768996"/>
                  <a:gd name="connsiteY1" fmla="*/ 0 h 28869"/>
                  <a:gd name="connsiteX2" fmla="*/ 1740128 w 1768996"/>
                  <a:gd name="connsiteY2" fmla="*/ 28868 h 28869"/>
                  <a:gd name="connsiteX3" fmla="*/ 28869 w 1768996"/>
                  <a:gd name="connsiteY3" fmla="*/ 28869 h 28869"/>
                  <a:gd name="connsiteX4" fmla="*/ 0 w 1768996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8996" h="28869">
                    <a:moveTo>
                      <a:pt x="0" y="0"/>
                    </a:moveTo>
                    <a:lnTo>
                      <a:pt x="1768996" y="0"/>
                    </a:lnTo>
                    <a:lnTo>
                      <a:pt x="1740128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1" name="Полилиния: Фигура 80">
                <a:extLst>
                  <a:ext uri="{FF2B5EF4-FFF2-40B4-BE49-F238E27FC236}">
                    <a16:creationId xmlns:a16="http://schemas.microsoft.com/office/drawing/2014/main" id="{E8311083-D41B-4770-B6A9-AFA83AAF2885}"/>
                  </a:ext>
                </a:extLst>
              </p:cNvPr>
              <p:cNvSpPr/>
              <p:nvPr userDrawn="1"/>
            </p:nvSpPr>
            <p:spPr>
              <a:xfrm>
                <a:off x="594946" y="6446204"/>
                <a:ext cx="1647106" cy="29670"/>
              </a:xfrm>
              <a:custGeom>
                <a:avLst/>
                <a:gdLst>
                  <a:gd name="connsiteX0" fmla="*/ 0 w 1647106"/>
                  <a:gd name="connsiteY0" fmla="*/ 0 h 29670"/>
                  <a:gd name="connsiteX1" fmla="*/ 1647106 w 1647106"/>
                  <a:gd name="connsiteY1" fmla="*/ 0 h 29670"/>
                  <a:gd name="connsiteX2" fmla="*/ 1618238 w 1647106"/>
                  <a:gd name="connsiteY2" fmla="*/ 28868 h 29670"/>
                  <a:gd name="connsiteX3" fmla="*/ 28066 w 1647106"/>
                  <a:gd name="connsiteY3" fmla="*/ 29670 h 29670"/>
                  <a:gd name="connsiteX4" fmla="*/ 28868 w 1647106"/>
                  <a:gd name="connsiteY4" fmla="*/ 28868 h 29670"/>
                  <a:gd name="connsiteX5" fmla="*/ 0 w 1647106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47106" h="29670">
                    <a:moveTo>
                      <a:pt x="0" y="0"/>
                    </a:moveTo>
                    <a:lnTo>
                      <a:pt x="1647106" y="0"/>
                    </a:lnTo>
                    <a:lnTo>
                      <a:pt x="1618238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0" name="Полилиния: Фигура 79">
                <a:extLst>
                  <a:ext uri="{FF2B5EF4-FFF2-40B4-BE49-F238E27FC236}">
                    <a16:creationId xmlns:a16="http://schemas.microsoft.com/office/drawing/2014/main" id="{730A62EE-9416-445D-B0B2-018F008614B8}"/>
                  </a:ext>
                </a:extLst>
              </p:cNvPr>
              <p:cNvSpPr/>
              <p:nvPr userDrawn="1"/>
            </p:nvSpPr>
            <p:spPr>
              <a:xfrm>
                <a:off x="654287" y="6507148"/>
                <a:ext cx="1526821" cy="28869"/>
              </a:xfrm>
              <a:custGeom>
                <a:avLst/>
                <a:gdLst>
                  <a:gd name="connsiteX0" fmla="*/ 0 w 1526821"/>
                  <a:gd name="connsiteY0" fmla="*/ 0 h 28869"/>
                  <a:gd name="connsiteX1" fmla="*/ 1526821 w 1526821"/>
                  <a:gd name="connsiteY1" fmla="*/ 0 h 28869"/>
                  <a:gd name="connsiteX2" fmla="*/ 1497952 w 1526821"/>
                  <a:gd name="connsiteY2" fmla="*/ 28868 h 28869"/>
                  <a:gd name="connsiteX3" fmla="*/ 28868 w 1526821"/>
                  <a:gd name="connsiteY3" fmla="*/ 28869 h 28869"/>
                  <a:gd name="connsiteX4" fmla="*/ 0 w 1526821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6821" h="28869">
                    <a:moveTo>
                      <a:pt x="0" y="0"/>
                    </a:moveTo>
                    <a:lnTo>
                      <a:pt x="1526821" y="0"/>
                    </a:lnTo>
                    <a:lnTo>
                      <a:pt x="1497952" y="28868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9" name="Полилиния: Фигура 78">
                <a:extLst>
                  <a:ext uri="{FF2B5EF4-FFF2-40B4-BE49-F238E27FC236}">
                    <a16:creationId xmlns:a16="http://schemas.microsoft.com/office/drawing/2014/main" id="{4A92E211-EBEF-4E62-97FD-46ECC42436DF}"/>
                  </a:ext>
                </a:extLst>
              </p:cNvPr>
              <p:cNvSpPr/>
              <p:nvPr userDrawn="1"/>
            </p:nvSpPr>
            <p:spPr>
              <a:xfrm>
                <a:off x="715231" y="6568093"/>
                <a:ext cx="1404932" cy="28868"/>
              </a:xfrm>
              <a:custGeom>
                <a:avLst/>
                <a:gdLst>
                  <a:gd name="connsiteX0" fmla="*/ 0 w 1404932"/>
                  <a:gd name="connsiteY0" fmla="*/ 0 h 28868"/>
                  <a:gd name="connsiteX1" fmla="*/ 1404932 w 1404932"/>
                  <a:gd name="connsiteY1" fmla="*/ 0 h 28868"/>
                  <a:gd name="connsiteX2" fmla="*/ 1376064 w 1404932"/>
                  <a:gd name="connsiteY2" fmla="*/ 28868 h 28868"/>
                  <a:gd name="connsiteX3" fmla="*/ 28868 w 1404932"/>
                  <a:gd name="connsiteY3" fmla="*/ 28868 h 28868"/>
                  <a:gd name="connsiteX4" fmla="*/ 0 w 1404932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4932" h="28868">
                    <a:moveTo>
                      <a:pt x="0" y="0"/>
                    </a:moveTo>
                    <a:lnTo>
                      <a:pt x="1404932" y="0"/>
                    </a:lnTo>
                    <a:lnTo>
                      <a:pt x="1376064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8" name="Полилиния: Фигура 77">
                <a:extLst>
                  <a:ext uri="{FF2B5EF4-FFF2-40B4-BE49-F238E27FC236}">
                    <a16:creationId xmlns:a16="http://schemas.microsoft.com/office/drawing/2014/main" id="{CC8A63A1-564C-478A-B490-96E1C76014CC}"/>
                  </a:ext>
                </a:extLst>
              </p:cNvPr>
              <p:cNvSpPr/>
              <p:nvPr userDrawn="1"/>
            </p:nvSpPr>
            <p:spPr>
              <a:xfrm>
                <a:off x="776977" y="6628235"/>
                <a:ext cx="1283044" cy="29671"/>
              </a:xfrm>
              <a:custGeom>
                <a:avLst/>
                <a:gdLst>
                  <a:gd name="connsiteX0" fmla="*/ 1283044 w 1283044"/>
                  <a:gd name="connsiteY0" fmla="*/ 0 h 29671"/>
                  <a:gd name="connsiteX1" fmla="*/ 1254175 w 1283044"/>
                  <a:gd name="connsiteY1" fmla="*/ 28869 h 29671"/>
                  <a:gd name="connsiteX2" fmla="*/ 28067 w 1283044"/>
                  <a:gd name="connsiteY2" fmla="*/ 29671 h 29671"/>
                  <a:gd name="connsiteX3" fmla="*/ 28869 w 1283044"/>
                  <a:gd name="connsiteY3" fmla="*/ 28869 h 29671"/>
                  <a:gd name="connsiteX4" fmla="*/ 0 w 1283044"/>
                  <a:gd name="connsiteY4" fmla="*/ 1 h 29671"/>
                  <a:gd name="connsiteX5" fmla="*/ 1283044 w 1283044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3044" h="29671">
                    <a:moveTo>
                      <a:pt x="1283044" y="0"/>
                    </a:moveTo>
                    <a:lnTo>
                      <a:pt x="1254175" y="28869"/>
                    </a:lnTo>
                    <a:lnTo>
                      <a:pt x="28067" y="29671"/>
                    </a:lnTo>
                    <a:lnTo>
                      <a:pt x="28869" y="28869"/>
                    </a:lnTo>
                    <a:lnTo>
                      <a:pt x="0" y="1"/>
                    </a:lnTo>
                    <a:lnTo>
                      <a:pt x="128304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7" name="Полилиния: Фигура 76">
                <a:extLst>
                  <a:ext uri="{FF2B5EF4-FFF2-40B4-BE49-F238E27FC236}">
                    <a16:creationId xmlns:a16="http://schemas.microsoft.com/office/drawing/2014/main" id="{4162FC41-462F-4E99-AACA-F5B9C804FB14}"/>
                  </a:ext>
                </a:extLst>
              </p:cNvPr>
              <p:cNvSpPr/>
              <p:nvPr userDrawn="1"/>
            </p:nvSpPr>
            <p:spPr>
              <a:xfrm>
                <a:off x="837922" y="6689180"/>
                <a:ext cx="1161154" cy="29670"/>
              </a:xfrm>
              <a:custGeom>
                <a:avLst/>
                <a:gdLst>
                  <a:gd name="connsiteX0" fmla="*/ 0 w 1161154"/>
                  <a:gd name="connsiteY0" fmla="*/ 0 h 29670"/>
                  <a:gd name="connsiteX1" fmla="*/ 1161154 w 1161154"/>
                  <a:gd name="connsiteY1" fmla="*/ 0 h 29670"/>
                  <a:gd name="connsiteX2" fmla="*/ 1132285 w 1161154"/>
                  <a:gd name="connsiteY2" fmla="*/ 28868 h 29670"/>
                  <a:gd name="connsiteX3" fmla="*/ 28066 w 1161154"/>
                  <a:gd name="connsiteY3" fmla="*/ 29670 h 29670"/>
                  <a:gd name="connsiteX4" fmla="*/ 28868 w 1161154"/>
                  <a:gd name="connsiteY4" fmla="*/ 28868 h 29670"/>
                  <a:gd name="connsiteX5" fmla="*/ 0 w 1161154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1154" h="29670">
                    <a:moveTo>
                      <a:pt x="0" y="0"/>
                    </a:moveTo>
                    <a:lnTo>
                      <a:pt x="1161154" y="0"/>
                    </a:lnTo>
                    <a:lnTo>
                      <a:pt x="1132285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6" name="Полилиния: Фигура 75">
                <a:extLst>
                  <a:ext uri="{FF2B5EF4-FFF2-40B4-BE49-F238E27FC236}">
                    <a16:creationId xmlns:a16="http://schemas.microsoft.com/office/drawing/2014/main" id="{1F9B61AC-B03D-4064-9DE6-9818F53F333C}"/>
                  </a:ext>
                </a:extLst>
              </p:cNvPr>
              <p:cNvSpPr/>
              <p:nvPr userDrawn="1"/>
            </p:nvSpPr>
            <p:spPr>
              <a:xfrm>
                <a:off x="897263" y="6750124"/>
                <a:ext cx="1040868" cy="28869"/>
              </a:xfrm>
              <a:custGeom>
                <a:avLst/>
                <a:gdLst>
                  <a:gd name="connsiteX0" fmla="*/ 0 w 1040868"/>
                  <a:gd name="connsiteY0" fmla="*/ 0 h 28869"/>
                  <a:gd name="connsiteX1" fmla="*/ 1040868 w 1040868"/>
                  <a:gd name="connsiteY1" fmla="*/ 0 h 28869"/>
                  <a:gd name="connsiteX2" fmla="*/ 1012000 w 1040868"/>
                  <a:gd name="connsiteY2" fmla="*/ 28869 h 28869"/>
                  <a:gd name="connsiteX3" fmla="*/ 28868 w 1040868"/>
                  <a:gd name="connsiteY3" fmla="*/ 28869 h 28869"/>
                  <a:gd name="connsiteX4" fmla="*/ 0 w 1040868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0868" h="28869">
                    <a:moveTo>
                      <a:pt x="0" y="0"/>
                    </a:moveTo>
                    <a:lnTo>
                      <a:pt x="1040868" y="0"/>
                    </a:lnTo>
                    <a:lnTo>
                      <a:pt x="1012000" y="28869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3" name="Полилиния: фигура 72">
                <a:extLst>
                  <a:ext uri="{FF2B5EF4-FFF2-40B4-BE49-F238E27FC236}">
                    <a16:creationId xmlns:a16="http://schemas.microsoft.com/office/drawing/2014/main" id="{C104BA00-790F-438D-AC93-117E23CF2099}"/>
                  </a:ext>
                </a:extLst>
              </p:cNvPr>
              <p:cNvSpPr/>
              <p:nvPr userDrawn="1"/>
            </p:nvSpPr>
            <p:spPr>
              <a:xfrm>
                <a:off x="958207" y="6811069"/>
                <a:ext cx="918980" cy="28869"/>
              </a:xfrm>
              <a:custGeom>
                <a:avLst/>
                <a:gdLst>
                  <a:gd name="connsiteX0" fmla="*/ 0 w 918980"/>
                  <a:gd name="connsiteY0" fmla="*/ 0 h 28869"/>
                  <a:gd name="connsiteX1" fmla="*/ 918980 w 918980"/>
                  <a:gd name="connsiteY1" fmla="*/ 0 h 28869"/>
                  <a:gd name="connsiteX2" fmla="*/ 890112 w 918980"/>
                  <a:gd name="connsiteY2" fmla="*/ 28868 h 28869"/>
                  <a:gd name="connsiteX3" fmla="*/ 28869 w 918980"/>
                  <a:gd name="connsiteY3" fmla="*/ 28869 h 28869"/>
                  <a:gd name="connsiteX4" fmla="*/ 0 w 918980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980" h="28869">
                    <a:moveTo>
                      <a:pt x="0" y="0"/>
                    </a:moveTo>
                    <a:lnTo>
                      <a:pt x="918980" y="0"/>
                    </a:lnTo>
                    <a:lnTo>
                      <a:pt x="890112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sp>
          <p:nvSpPr>
            <p:cNvPr id="101" name="Полилиния: Фигура 100">
              <a:extLst>
                <a:ext uri="{FF2B5EF4-FFF2-40B4-BE49-F238E27FC236}">
                  <a16:creationId xmlns:a16="http://schemas.microsoft.com/office/drawing/2014/main" id="{788A3CD7-1915-41CF-9FB5-E6FEDCA8F1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960473" y="5801762"/>
              <a:ext cx="1075475" cy="1058335"/>
            </a:xfrm>
            <a:custGeom>
              <a:avLst/>
              <a:gdLst>
                <a:gd name="connsiteX0" fmla="*/ 1062720 w 1062720"/>
                <a:gd name="connsiteY0" fmla="*/ 0 h 1062720"/>
                <a:gd name="connsiteX1" fmla="*/ 1062720 w 1062720"/>
                <a:gd name="connsiteY1" fmla="*/ 1062720 h 1062720"/>
                <a:gd name="connsiteX2" fmla="*/ 0 w 1062720"/>
                <a:gd name="connsiteY2" fmla="*/ 1062720 h 1062720"/>
                <a:gd name="connsiteX3" fmla="*/ 1062720 w 1062720"/>
                <a:gd name="connsiteY3" fmla="*/ 0 h 106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2720" h="1062720">
                  <a:moveTo>
                    <a:pt x="1062720" y="0"/>
                  </a:moveTo>
                  <a:lnTo>
                    <a:pt x="1062720" y="1062720"/>
                  </a:lnTo>
                  <a:lnTo>
                    <a:pt x="0" y="1062720"/>
                  </a:lnTo>
                  <a:lnTo>
                    <a:pt x="10627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33" name="Полилиния: Фигура 132">
              <a:extLst>
                <a:ext uri="{FF2B5EF4-FFF2-40B4-BE49-F238E27FC236}">
                  <a16:creationId xmlns:a16="http://schemas.microsoft.com/office/drawing/2014/main" id="{3591DEB5-C98C-4EF8-AA57-B8F45C484F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7601" y="2930958"/>
              <a:ext cx="1128311" cy="2870805"/>
            </a:xfrm>
            <a:custGeom>
              <a:avLst/>
              <a:gdLst>
                <a:gd name="connsiteX0" fmla="*/ 1128311 w 1128311"/>
                <a:gd name="connsiteY0" fmla="*/ 0 h 2870805"/>
                <a:gd name="connsiteX1" fmla="*/ 1123909 w 1128311"/>
                <a:gd name="connsiteY1" fmla="*/ 2870805 h 2870805"/>
                <a:gd name="connsiteX2" fmla="*/ 0 w 1128311"/>
                <a:gd name="connsiteY2" fmla="*/ 1743443 h 2870805"/>
                <a:gd name="connsiteX3" fmla="*/ 0 w 1128311"/>
                <a:gd name="connsiteY3" fmla="*/ 1124856 h 2870805"/>
                <a:gd name="connsiteX4" fmla="*/ 1128311 w 1128311"/>
                <a:gd name="connsiteY4" fmla="*/ 0 h 287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311" h="2870805">
                  <a:moveTo>
                    <a:pt x="1128311" y="0"/>
                  </a:moveTo>
                  <a:lnTo>
                    <a:pt x="1123909" y="2870805"/>
                  </a:lnTo>
                  <a:lnTo>
                    <a:pt x="0" y="1743443"/>
                  </a:lnTo>
                  <a:lnTo>
                    <a:pt x="0" y="1124856"/>
                  </a:lnTo>
                  <a:lnTo>
                    <a:pt x="11283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55" name="Полилиния: фигура 154">
              <a:extLst>
                <a:ext uri="{FF2B5EF4-FFF2-40B4-BE49-F238E27FC236}">
                  <a16:creationId xmlns:a16="http://schemas.microsoft.com/office/drawing/2014/main" id="{6FFCF0CF-3167-4E3E-BD4A-236ACC247EC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26341" y="458327"/>
              <a:ext cx="2024298" cy="2024298"/>
            </a:xfrm>
            <a:custGeom>
              <a:avLst/>
              <a:gdLst>
                <a:gd name="connsiteX0" fmla="*/ 2024298 w 2024298"/>
                <a:gd name="connsiteY0" fmla="*/ 2024298 h 2024298"/>
                <a:gd name="connsiteX1" fmla="*/ 0 w 2024298"/>
                <a:gd name="connsiteY1" fmla="*/ 0 h 2024298"/>
                <a:gd name="connsiteX2" fmla="*/ 40826 w 2024298"/>
                <a:gd name="connsiteY2" fmla="*/ 0 h 2024298"/>
                <a:gd name="connsiteX3" fmla="*/ 2024298 w 2024298"/>
                <a:gd name="connsiteY3" fmla="*/ 1983472 h 2024298"/>
                <a:gd name="connsiteX4" fmla="*/ 2024298 w 2024298"/>
                <a:gd name="connsiteY4" fmla="*/ 2024298 h 202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4298" h="2024298">
                  <a:moveTo>
                    <a:pt x="2024298" y="2024298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2024298" y="1983472"/>
                  </a:lnTo>
                  <a:lnTo>
                    <a:pt x="2024298" y="202429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4" name="Полилиния: Фигура 153">
              <a:extLst>
                <a:ext uri="{FF2B5EF4-FFF2-40B4-BE49-F238E27FC236}">
                  <a16:creationId xmlns:a16="http://schemas.microsoft.com/office/drawing/2014/main" id="{AB47A61A-6E4C-49A5-A2E8-2410A107CC2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08491" y="501416"/>
              <a:ext cx="1938109" cy="1938109"/>
            </a:xfrm>
            <a:custGeom>
              <a:avLst/>
              <a:gdLst>
                <a:gd name="connsiteX0" fmla="*/ 1938109 w 1938109"/>
                <a:gd name="connsiteY0" fmla="*/ 1938109 h 1938109"/>
                <a:gd name="connsiteX1" fmla="*/ 0 w 1938109"/>
                <a:gd name="connsiteY1" fmla="*/ 0 h 1938109"/>
                <a:gd name="connsiteX2" fmla="*/ 40826 w 1938109"/>
                <a:gd name="connsiteY2" fmla="*/ 0 h 1938109"/>
                <a:gd name="connsiteX3" fmla="*/ 1938109 w 1938109"/>
                <a:gd name="connsiteY3" fmla="*/ 1897283 h 1938109"/>
                <a:gd name="connsiteX4" fmla="*/ 1938109 w 1938109"/>
                <a:gd name="connsiteY4" fmla="*/ 1938109 h 193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8109" h="1938109">
                  <a:moveTo>
                    <a:pt x="1938109" y="1938109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938109" y="1897283"/>
                  </a:lnTo>
                  <a:lnTo>
                    <a:pt x="1938109" y="193810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3" name="Полилиния: Фигура 152">
              <a:extLst>
                <a:ext uri="{FF2B5EF4-FFF2-40B4-BE49-F238E27FC236}">
                  <a16:creationId xmlns:a16="http://schemas.microsoft.com/office/drawing/2014/main" id="{FC8CDBA7-BF04-4719-8D66-513A71ECCAF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90475" y="544906"/>
              <a:ext cx="1853055" cy="1851921"/>
            </a:xfrm>
            <a:custGeom>
              <a:avLst/>
              <a:gdLst>
                <a:gd name="connsiteX0" fmla="*/ 1851921 w 1853055"/>
                <a:gd name="connsiteY0" fmla="*/ 1851921 h 1851921"/>
                <a:gd name="connsiteX1" fmla="*/ 0 w 1853055"/>
                <a:gd name="connsiteY1" fmla="*/ 0 h 1851921"/>
                <a:gd name="connsiteX2" fmla="*/ 40826 w 1853055"/>
                <a:gd name="connsiteY2" fmla="*/ 0 h 1851921"/>
                <a:gd name="connsiteX3" fmla="*/ 1853055 w 1853055"/>
                <a:gd name="connsiteY3" fmla="*/ 1811094 h 1851921"/>
                <a:gd name="connsiteX4" fmla="*/ 1851920 w 1853055"/>
                <a:gd name="connsiteY4" fmla="*/ 1811094 h 1851921"/>
                <a:gd name="connsiteX5" fmla="*/ 1851921 w 1853055"/>
                <a:gd name="connsiteY5" fmla="*/ 1851921 h 185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3055" h="1851921">
                  <a:moveTo>
                    <a:pt x="1851921" y="1851921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853055" y="1811094"/>
                  </a:lnTo>
                  <a:lnTo>
                    <a:pt x="1851920" y="1811094"/>
                  </a:lnTo>
                  <a:lnTo>
                    <a:pt x="1851921" y="1851921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2" name="Полилиния: Фигура 151">
              <a:extLst>
                <a:ext uri="{FF2B5EF4-FFF2-40B4-BE49-F238E27FC236}">
                  <a16:creationId xmlns:a16="http://schemas.microsoft.com/office/drawing/2014/main" id="{79CDC826-71AB-4245-AC5F-8DC9DB2BBCE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72624" y="587994"/>
              <a:ext cx="1766866" cy="1765732"/>
            </a:xfrm>
            <a:custGeom>
              <a:avLst/>
              <a:gdLst>
                <a:gd name="connsiteX0" fmla="*/ 1765732 w 1766866"/>
                <a:gd name="connsiteY0" fmla="*/ 1765732 h 1765732"/>
                <a:gd name="connsiteX1" fmla="*/ 0 w 1766866"/>
                <a:gd name="connsiteY1" fmla="*/ 0 h 1765732"/>
                <a:gd name="connsiteX2" fmla="*/ 40826 w 1766866"/>
                <a:gd name="connsiteY2" fmla="*/ 0 h 1765732"/>
                <a:gd name="connsiteX3" fmla="*/ 1766866 w 1766866"/>
                <a:gd name="connsiteY3" fmla="*/ 1724906 h 1765732"/>
                <a:gd name="connsiteX4" fmla="*/ 1765731 w 1766866"/>
                <a:gd name="connsiteY4" fmla="*/ 1724906 h 1765732"/>
                <a:gd name="connsiteX5" fmla="*/ 1765732 w 1766866"/>
                <a:gd name="connsiteY5" fmla="*/ 1765732 h 176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6866" h="1765732">
                  <a:moveTo>
                    <a:pt x="1765732" y="1765732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766866" y="1724906"/>
                  </a:lnTo>
                  <a:lnTo>
                    <a:pt x="1765731" y="1724906"/>
                  </a:lnTo>
                  <a:lnTo>
                    <a:pt x="1765732" y="1765732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1" name="Полилиния: Фигура 150">
              <a:extLst>
                <a:ext uri="{FF2B5EF4-FFF2-40B4-BE49-F238E27FC236}">
                  <a16:creationId xmlns:a16="http://schemas.microsoft.com/office/drawing/2014/main" id="{4DE1670F-43B8-4EA8-878C-AC3FF1921E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55175" y="630117"/>
              <a:ext cx="1680678" cy="1680677"/>
            </a:xfrm>
            <a:custGeom>
              <a:avLst/>
              <a:gdLst>
                <a:gd name="connsiteX0" fmla="*/ 1680678 w 1680678"/>
                <a:gd name="connsiteY0" fmla="*/ 1680677 h 1680677"/>
                <a:gd name="connsiteX1" fmla="*/ 0 w 1680678"/>
                <a:gd name="connsiteY1" fmla="*/ 0 h 1680677"/>
                <a:gd name="connsiteX2" fmla="*/ 40826 w 1680678"/>
                <a:gd name="connsiteY2" fmla="*/ 0 h 1680677"/>
                <a:gd name="connsiteX3" fmla="*/ 1680678 w 1680678"/>
                <a:gd name="connsiteY3" fmla="*/ 1639851 h 1680677"/>
                <a:gd name="connsiteX4" fmla="*/ 1680678 w 1680678"/>
                <a:gd name="connsiteY4" fmla="*/ 1680677 h 1680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0678" h="1680677">
                  <a:moveTo>
                    <a:pt x="1680678" y="168067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680678" y="1639851"/>
                  </a:lnTo>
                  <a:lnTo>
                    <a:pt x="1680678" y="168067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0" name="Полилиния: Фигура 149">
              <a:extLst>
                <a:ext uri="{FF2B5EF4-FFF2-40B4-BE49-F238E27FC236}">
                  <a16:creationId xmlns:a16="http://schemas.microsoft.com/office/drawing/2014/main" id="{4AE780ED-EF51-4AD7-A73F-01E563D0E8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37325" y="673206"/>
              <a:ext cx="1594489" cy="1594489"/>
            </a:xfrm>
            <a:custGeom>
              <a:avLst/>
              <a:gdLst>
                <a:gd name="connsiteX0" fmla="*/ 1594489 w 1594489"/>
                <a:gd name="connsiteY0" fmla="*/ 1594489 h 1594489"/>
                <a:gd name="connsiteX1" fmla="*/ 0 w 1594489"/>
                <a:gd name="connsiteY1" fmla="*/ 0 h 1594489"/>
                <a:gd name="connsiteX2" fmla="*/ 40826 w 1594489"/>
                <a:gd name="connsiteY2" fmla="*/ 0 h 1594489"/>
                <a:gd name="connsiteX3" fmla="*/ 1594489 w 1594489"/>
                <a:gd name="connsiteY3" fmla="*/ 1553663 h 1594489"/>
                <a:gd name="connsiteX4" fmla="*/ 1594489 w 1594489"/>
                <a:gd name="connsiteY4" fmla="*/ 1594489 h 159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4489" h="1594489">
                  <a:moveTo>
                    <a:pt x="1594489" y="1594489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594489" y="1553663"/>
                  </a:lnTo>
                  <a:lnTo>
                    <a:pt x="1594489" y="159448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9" name="Полилиния: Фигура 148">
              <a:extLst>
                <a:ext uri="{FF2B5EF4-FFF2-40B4-BE49-F238E27FC236}">
                  <a16:creationId xmlns:a16="http://schemas.microsoft.com/office/drawing/2014/main" id="{BE269AE3-65CE-4B86-B8B1-41378369503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9309" y="716696"/>
              <a:ext cx="1509435" cy="1508300"/>
            </a:xfrm>
            <a:custGeom>
              <a:avLst/>
              <a:gdLst>
                <a:gd name="connsiteX0" fmla="*/ 1508301 w 1509435"/>
                <a:gd name="connsiteY0" fmla="*/ 1508300 h 1508300"/>
                <a:gd name="connsiteX1" fmla="*/ 0 w 1509435"/>
                <a:gd name="connsiteY1" fmla="*/ 0 h 1508300"/>
                <a:gd name="connsiteX2" fmla="*/ 40826 w 1509435"/>
                <a:gd name="connsiteY2" fmla="*/ 0 h 1508300"/>
                <a:gd name="connsiteX3" fmla="*/ 1509435 w 1509435"/>
                <a:gd name="connsiteY3" fmla="*/ 1467474 h 1508300"/>
                <a:gd name="connsiteX4" fmla="*/ 1508301 w 1509435"/>
                <a:gd name="connsiteY4" fmla="*/ 1467474 h 1508300"/>
                <a:gd name="connsiteX5" fmla="*/ 1508301 w 1509435"/>
                <a:gd name="connsiteY5" fmla="*/ 1508300 h 150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9435" h="1508300">
                  <a:moveTo>
                    <a:pt x="1508301" y="1508300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509435" y="1467474"/>
                  </a:lnTo>
                  <a:lnTo>
                    <a:pt x="1508301" y="1467474"/>
                  </a:lnTo>
                  <a:lnTo>
                    <a:pt x="1508301" y="150830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8" name="Полилиния: Фигура 147">
              <a:extLst>
                <a:ext uri="{FF2B5EF4-FFF2-40B4-BE49-F238E27FC236}">
                  <a16:creationId xmlns:a16="http://schemas.microsoft.com/office/drawing/2014/main" id="{C35E0649-74BB-4271-BE7D-1F2ED094753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859" y="758817"/>
              <a:ext cx="1423246" cy="1423247"/>
            </a:xfrm>
            <a:custGeom>
              <a:avLst/>
              <a:gdLst>
                <a:gd name="connsiteX0" fmla="*/ 1423246 w 1423246"/>
                <a:gd name="connsiteY0" fmla="*/ 1423247 h 1423247"/>
                <a:gd name="connsiteX1" fmla="*/ 0 w 1423246"/>
                <a:gd name="connsiteY1" fmla="*/ 0 h 1423247"/>
                <a:gd name="connsiteX2" fmla="*/ 40825 w 1423246"/>
                <a:gd name="connsiteY2" fmla="*/ 0 h 1423247"/>
                <a:gd name="connsiteX3" fmla="*/ 1423246 w 1423246"/>
                <a:gd name="connsiteY3" fmla="*/ 1382420 h 1423247"/>
                <a:gd name="connsiteX4" fmla="*/ 1423246 w 1423246"/>
                <a:gd name="connsiteY4" fmla="*/ 1423247 h 142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3246" h="1423247">
                  <a:moveTo>
                    <a:pt x="1423246" y="1423247"/>
                  </a:moveTo>
                  <a:lnTo>
                    <a:pt x="0" y="0"/>
                  </a:lnTo>
                  <a:lnTo>
                    <a:pt x="40825" y="0"/>
                  </a:lnTo>
                  <a:lnTo>
                    <a:pt x="1423246" y="1382420"/>
                  </a:lnTo>
                  <a:lnTo>
                    <a:pt x="1423246" y="142324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7" name="Полилиния: Фигура 146">
              <a:extLst>
                <a:ext uri="{FF2B5EF4-FFF2-40B4-BE49-F238E27FC236}">
                  <a16:creationId xmlns:a16="http://schemas.microsoft.com/office/drawing/2014/main" id="{6C2D71F3-0A7A-4745-A34F-CE00E95F927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5991" y="801908"/>
              <a:ext cx="1337057" cy="1337057"/>
            </a:xfrm>
            <a:custGeom>
              <a:avLst/>
              <a:gdLst>
                <a:gd name="connsiteX0" fmla="*/ 1337057 w 1337057"/>
                <a:gd name="connsiteY0" fmla="*/ 1337057 h 1337057"/>
                <a:gd name="connsiteX1" fmla="*/ 0 w 1337057"/>
                <a:gd name="connsiteY1" fmla="*/ 0 h 1337057"/>
                <a:gd name="connsiteX2" fmla="*/ 40826 w 1337057"/>
                <a:gd name="connsiteY2" fmla="*/ 0 h 1337057"/>
                <a:gd name="connsiteX3" fmla="*/ 1337057 w 1337057"/>
                <a:gd name="connsiteY3" fmla="*/ 1296231 h 1337057"/>
                <a:gd name="connsiteX4" fmla="*/ 1337057 w 1337057"/>
                <a:gd name="connsiteY4" fmla="*/ 1337057 h 133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057" h="1337057">
                  <a:moveTo>
                    <a:pt x="1337057" y="133705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337057" y="1296231"/>
                  </a:lnTo>
                  <a:lnTo>
                    <a:pt x="1337057" y="133705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6" name="Полилиния: Фигура 145">
              <a:extLst>
                <a:ext uri="{FF2B5EF4-FFF2-40B4-BE49-F238E27FC236}">
                  <a16:creationId xmlns:a16="http://schemas.microsoft.com/office/drawing/2014/main" id="{51BF2AB6-6873-4ED8-98DB-4A9398AF73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33841" y="844997"/>
              <a:ext cx="1250869" cy="1250869"/>
            </a:xfrm>
            <a:custGeom>
              <a:avLst/>
              <a:gdLst>
                <a:gd name="connsiteX0" fmla="*/ 1250869 w 1250869"/>
                <a:gd name="connsiteY0" fmla="*/ 1250869 h 1250869"/>
                <a:gd name="connsiteX1" fmla="*/ 0 w 1250869"/>
                <a:gd name="connsiteY1" fmla="*/ 0 h 1250869"/>
                <a:gd name="connsiteX2" fmla="*/ 40825 w 1250869"/>
                <a:gd name="connsiteY2" fmla="*/ 0 h 1250869"/>
                <a:gd name="connsiteX3" fmla="*/ 1250869 w 1250869"/>
                <a:gd name="connsiteY3" fmla="*/ 1210042 h 1250869"/>
                <a:gd name="connsiteX4" fmla="*/ 1250869 w 1250869"/>
                <a:gd name="connsiteY4" fmla="*/ 1250869 h 125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869" h="1250869">
                  <a:moveTo>
                    <a:pt x="1250869" y="1250869"/>
                  </a:moveTo>
                  <a:lnTo>
                    <a:pt x="0" y="0"/>
                  </a:lnTo>
                  <a:lnTo>
                    <a:pt x="40825" y="0"/>
                  </a:lnTo>
                  <a:lnTo>
                    <a:pt x="1250869" y="1210042"/>
                  </a:lnTo>
                  <a:lnTo>
                    <a:pt x="1250869" y="125086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5" name="Полилиния: Фигура 144">
              <a:extLst>
                <a:ext uri="{FF2B5EF4-FFF2-40B4-BE49-F238E27FC236}">
                  <a16:creationId xmlns:a16="http://schemas.microsoft.com/office/drawing/2014/main" id="{38BEE1DC-3180-496F-B9F2-0541143A9C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51857" y="888486"/>
              <a:ext cx="1165814" cy="1164680"/>
            </a:xfrm>
            <a:custGeom>
              <a:avLst/>
              <a:gdLst>
                <a:gd name="connsiteX0" fmla="*/ 1164680 w 1165814"/>
                <a:gd name="connsiteY0" fmla="*/ 1164680 h 1164680"/>
                <a:gd name="connsiteX1" fmla="*/ 0 w 1165814"/>
                <a:gd name="connsiteY1" fmla="*/ 1 h 1164680"/>
                <a:gd name="connsiteX2" fmla="*/ 40825 w 1165814"/>
                <a:gd name="connsiteY2" fmla="*/ 0 h 1164680"/>
                <a:gd name="connsiteX3" fmla="*/ 1165814 w 1165814"/>
                <a:gd name="connsiteY3" fmla="*/ 1123854 h 1164680"/>
                <a:gd name="connsiteX4" fmla="*/ 1164680 w 1165814"/>
                <a:gd name="connsiteY4" fmla="*/ 1123854 h 1164680"/>
                <a:gd name="connsiteX5" fmla="*/ 1164680 w 1165814"/>
                <a:gd name="connsiteY5" fmla="*/ 1164680 h 116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5814" h="1164680">
                  <a:moveTo>
                    <a:pt x="1164680" y="1164680"/>
                  </a:moveTo>
                  <a:lnTo>
                    <a:pt x="0" y="1"/>
                  </a:lnTo>
                  <a:lnTo>
                    <a:pt x="40825" y="0"/>
                  </a:lnTo>
                  <a:lnTo>
                    <a:pt x="1165814" y="1123854"/>
                  </a:lnTo>
                  <a:lnTo>
                    <a:pt x="1164680" y="1123854"/>
                  </a:lnTo>
                  <a:lnTo>
                    <a:pt x="1164680" y="116468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4" name="Полилиния: Фигура 143">
              <a:extLst>
                <a:ext uri="{FF2B5EF4-FFF2-40B4-BE49-F238E27FC236}">
                  <a16:creationId xmlns:a16="http://schemas.microsoft.com/office/drawing/2014/main" id="{D39D863D-C379-4E72-B276-53F62D7E2B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69307" y="930608"/>
              <a:ext cx="1079626" cy="1079626"/>
            </a:xfrm>
            <a:custGeom>
              <a:avLst/>
              <a:gdLst>
                <a:gd name="connsiteX0" fmla="*/ 1079626 w 1079626"/>
                <a:gd name="connsiteY0" fmla="*/ 1079626 h 1079626"/>
                <a:gd name="connsiteX1" fmla="*/ 0 w 1079626"/>
                <a:gd name="connsiteY1" fmla="*/ 1 h 1079626"/>
                <a:gd name="connsiteX2" fmla="*/ 40826 w 1079626"/>
                <a:gd name="connsiteY2" fmla="*/ 0 h 1079626"/>
                <a:gd name="connsiteX3" fmla="*/ 1079626 w 1079626"/>
                <a:gd name="connsiteY3" fmla="*/ 1038800 h 1079626"/>
                <a:gd name="connsiteX4" fmla="*/ 1079626 w 1079626"/>
                <a:gd name="connsiteY4" fmla="*/ 1079626 h 107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626" h="1079626">
                  <a:moveTo>
                    <a:pt x="1079626" y="1079626"/>
                  </a:moveTo>
                  <a:lnTo>
                    <a:pt x="0" y="1"/>
                  </a:lnTo>
                  <a:lnTo>
                    <a:pt x="40826" y="0"/>
                  </a:lnTo>
                  <a:lnTo>
                    <a:pt x="1079626" y="1038800"/>
                  </a:lnTo>
                  <a:lnTo>
                    <a:pt x="1079626" y="1079626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3" name="Полилиния: Фигура 142">
              <a:extLst>
                <a:ext uri="{FF2B5EF4-FFF2-40B4-BE49-F238E27FC236}">
                  <a16:creationId xmlns:a16="http://schemas.microsoft.com/office/drawing/2014/main" id="{9079BA6D-6450-46A6-9874-663ABFE497C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87157" y="973697"/>
              <a:ext cx="993437" cy="993438"/>
            </a:xfrm>
            <a:custGeom>
              <a:avLst/>
              <a:gdLst>
                <a:gd name="connsiteX0" fmla="*/ 993437 w 993437"/>
                <a:gd name="connsiteY0" fmla="*/ 993438 h 993438"/>
                <a:gd name="connsiteX1" fmla="*/ 0 w 993437"/>
                <a:gd name="connsiteY1" fmla="*/ 0 h 993438"/>
                <a:gd name="connsiteX2" fmla="*/ 40825 w 993437"/>
                <a:gd name="connsiteY2" fmla="*/ 1 h 993438"/>
                <a:gd name="connsiteX3" fmla="*/ 993437 w 993437"/>
                <a:gd name="connsiteY3" fmla="*/ 952612 h 993438"/>
                <a:gd name="connsiteX4" fmla="*/ 993437 w 993437"/>
                <a:gd name="connsiteY4" fmla="*/ 993438 h 99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437" h="993438">
                  <a:moveTo>
                    <a:pt x="993437" y="993438"/>
                  </a:moveTo>
                  <a:lnTo>
                    <a:pt x="0" y="0"/>
                  </a:lnTo>
                  <a:lnTo>
                    <a:pt x="40825" y="1"/>
                  </a:lnTo>
                  <a:lnTo>
                    <a:pt x="993437" y="952612"/>
                  </a:lnTo>
                  <a:lnTo>
                    <a:pt x="993437" y="99343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2" name="Полилиния: Фигура 141">
              <a:extLst>
                <a:ext uri="{FF2B5EF4-FFF2-40B4-BE49-F238E27FC236}">
                  <a16:creationId xmlns:a16="http://schemas.microsoft.com/office/drawing/2014/main" id="{A4CFFBA8-B565-42FA-9C0D-4FC6525B06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05173" y="1017188"/>
              <a:ext cx="908383" cy="907248"/>
            </a:xfrm>
            <a:custGeom>
              <a:avLst/>
              <a:gdLst>
                <a:gd name="connsiteX0" fmla="*/ 907249 w 908383"/>
                <a:gd name="connsiteY0" fmla="*/ 907248 h 907248"/>
                <a:gd name="connsiteX1" fmla="*/ 0 w 908383"/>
                <a:gd name="connsiteY1" fmla="*/ 0 h 907248"/>
                <a:gd name="connsiteX2" fmla="*/ 40827 w 908383"/>
                <a:gd name="connsiteY2" fmla="*/ 0 h 907248"/>
                <a:gd name="connsiteX3" fmla="*/ 908383 w 908383"/>
                <a:gd name="connsiteY3" fmla="*/ 866422 h 907248"/>
                <a:gd name="connsiteX4" fmla="*/ 907249 w 908383"/>
                <a:gd name="connsiteY4" fmla="*/ 866422 h 907248"/>
                <a:gd name="connsiteX5" fmla="*/ 907249 w 908383"/>
                <a:gd name="connsiteY5" fmla="*/ 907248 h 90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8383" h="907248">
                  <a:moveTo>
                    <a:pt x="907249" y="907248"/>
                  </a:moveTo>
                  <a:lnTo>
                    <a:pt x="0" y="0"/>
                  </a:lnTo>
                  <a:lnTo>
                    <a:pt x="40827" y="0"/>
                  </a:lnTo>
                  <a:lnTo>
                    <a:pt x="908383" y="866422"/>
                  </a:lnTo>
                  <a:lnTo>
                    <a:pt x="907249" y="866422"/>
                  </a:lnTo>
                  <a:lnTo>
                    <a:pt x="907249" y="90724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1" name="Полилиния: Фигура 140">
              <a:extLst>
                <a:ext uri="{FF2B5EF4-FFF2-40B4-BE49-F238E27FC236}">
                  <a16:creationId xmlns:a16="http://schemas.microsoft.com/office/drawing/2014/main" id="{98016DB4-3354-4E78-B07E-1D722297B86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23024" y="1060277"/>
              <a:ext cx="822195" cy="821061"/>
            </a:xfrm>
            <a:custGeom>
              <a:avLst/>
              <a:gdLst>
                <a:gd name="connsiteX0" fmla="*/ 821060 w 822195"/>
                <a:gd name="connsiteY0" fmla="*/ 821061 h 821061"/>
                <a:gd name="connsiteX1" fmla="*/ 0 w 822195"/>
                <a:gd name="connsiteY1" fmla="*/ 0 h 821061"/>
                <a:gd name="connsiteX2" fmla="*/ 40826 w 822195"/>
                <a:gd name="connsiteY2" fmla="*/ 1 h 821061"/>
                <a:gd name="connsiteX3" fmla="*/ 822195 w 822195"/>
                <a:gd name="connsiteY3" fmla="*/ 780235 h 821061"/>
                <a:gd name="connsiteX4" fmla="*/ 821060 w 822195"/>
                <a:gd name="connsiteY4" fmla="*/ 780235 h 821061"/>
                <a:gd name="connsiteX5" fmla="*/ 821060 w 822195"/>
                <a:gd name="connsiteY5" fmla="*/ 821061 h 821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195" h="821061">
                  <a:moveTo>
                    <a:pt x="821060" y="821061"/>
                  </a:moveTo>
                  <a:lnTo>
                    <a:pt x="0" y="0"/>
                  </a:lnTo>
                  <a:lnTo>
                    <a:pt x="40826" y="1"/>
                  </a:lnTo>
                  <a:lnTo>
                    <a:pt x="822195" y="780235"/>
                  </a:lnTo>
                  <a:lnTo>
                    <a:pt x="821060" y="780235"/>
                  </a:lnTo>
                  <a:lnTo>
                    <a:pt x="821060" y="821061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0" name="Полилиния: Фигура 139">
              <a:extLst>
                <a:ext uri="{FF2B5EF4-FFF2-40B4-BE49-F238E27FC236}">
                  <a16:creationId xmlns:a16="http://schemas.microsoft.com/office/drawing/2014/main" id="{0CB1EA35-0D05-4F13-871D-0CAB5CECD44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40475" y="1102398"/>
              <a:ext cx="736006" cy="736005"/>
            </a:xfrm>
            <a:custGeom>
              <a:avLst/>
              <a:gdLst>
                <a:gd name="connsiteX0" fmla="*/ 736005 w 736006"/>
                <a:gd name="connsiteY0" fmla="*/ 736005 h 736005"/>
                <a:gd name="connsiteX1" fmla="*/ 0 w 736006"/>
                <a:gd name="connsiteY1" fmla="*/ 0 h 736005"/>
                <a:gd name="connsiteX2" fmla="*/ 40826 w 736006"/>
                <a:gd name="connsiteY2" fmla="*/ 0 h 736005"/>
                <a:gd name="connsiteX3" fmla="*/ 736006 w 736006"/>
                <a:gd name="connsiteY3" fmla="*/ 695179 h 736005"/>
                <a:gd name="connsiteX4" fmla="*/ 736005 w 736006"/>
                <a:gd name="connsiteY4" fmla="*/ 736005 h 73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006" h="736005">
                  <a:moveTo>
                    <a:pt x="736005" y="736005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736006" y="695179"/>
                  </a:lnTo>
                  <a:lnTo>
                    <a:pt x="736005" y="736005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9" name="Полилиния: Фигура 138">
              <a:extLst>
                <a:ext uri="{FF2B5EF4-FFF2-40B4-BE49-F238E27FC236}">
                  <a16:creationId xmlns:a16="http://schemas.microsoft.com/office/drawing/2014/main" id="{17F84AF5-3C7F-4D42-92A9-CCA3CDB8EB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58323" y="1145488"/>
              <a:ext cx="649817" cy="649817"/>
            </a:xfrm>
            <a:custGeom>
              <a:avLst/>
              <a:gdLst>
                <a:gd name="connsiteX0" fmla="*/ 649817 w 649817"/>
                <a:gd name="connsiteY0" fmla="*/ 649817 h 649817"/>
                <a:gd name="connsiteX1" fmla="*/ 0 w 649817"/>
                <a:gd name="connsiteY1" fmla="*/ 0 h 649817"/>
                <a:gd name="connsiteX2" fmla="*/ 40826 w 649817"/>
                <a:gd name="connsiteY2" fmla="*/ 0 h 649817"/>
                <a:gd name="connsiteX3" fmla="*/ 649817 w 649817"/>
                <a:gd name="connsiteY3" fmla="*/ 608990 h 649817"/>
                <a:gd name="connsiteX4" fmla="*/ 649817 w 649817"/>
                <a:gd name="connsiteY4" fmla="*/ 649817 h 64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17" h="649817">
                  <a:moveTo>
                    <a:pt x="649817" y="64981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649817" y="608990"/>
                  </a:lnTo>
                  <a:lnTo>
                    <a:pt x="649817" y="64981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8" name="Полилиния: Фигура 137">
              <a:extLst>
                <a:ext uri="{FF2B5EF4-FFF2-40B4-BE49-F238E27FC236}">
                  <a16:creationId xmlns:a16="http://schemas.microsoft.com/office/drawing/2014/main" id="{FA8E90CE-90F4-42ED-AAAF-0F139BE4E3D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76338" y="1188978"/>
              <a:ext cx="564761" cy="563628"/>
            </a:xfrm>
            <a:custGeom>
              <a:avLst/>
              <a:gdLst>
                <a:gd name="connsiteX0" fmla="*/ 563628 w 564761"/>
                <a:gd name="connsiteY0" fmla="*/ 563628 h 563628"/>
                <a:gd name="connsiteX1" fmla="*/ 0 w 564761"/>
                <a:gd name="connsiteY1" fmla="*/ 0 h 563628"/>
                <a:gd name="connsiteX2" fmla="*/ 40826 w 564761"/>
                <a:gd name="connsiteY2" fmla="*/ 0 h 563628"/>
                <a:gd name="connsiteX3" fmla="*/ 564761 w 564761"/>
                <a:gd name="connsiteY3" fmla="*/ 522802 h 563628"/>
                <a:gd name="connsiteX4" fmla="*/ 563629 w 564761"/>
                <a:gd name="connsiteY4" fmla="*/ 522802 h 563628"/>
                <a:gd name="connsiteX5" fmla="*/ 563628 w 564761"/>
                <a:gd name="connsiteY5" fmla="*/ 563628 h 56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4761" h="563628">
                  <a:moveTo>
                    <a:pt x="563628" y="563628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564761" y="522802"/>
                  </a:lnTo>
                  <a:lnTo>
                    <a:pt x="563629" y="522802"/>
                  </a:lnTo>
                  <a:lnTo>
                    <a:pt x="563628" y="56362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7" name="Полилиния: фигура 136">
              <a:extLst>
                <a:ext uri="{FF2B5EF4-FFF2-40B4-BE49-F238E27FC236}">
                  <a16:creationId xmlns:a16="http://schemas.microsoft.com/office/drawing/2014/main" id="{7C1C105E-FE0D-4A36-AE5B-BBA110F6EE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3500280">
              <a:off x="-194190" y="1232066"/>
              <a:ext cx="478574" cy="477440"/>
            </a:xfrm>
            <a:custGeom>
              <a:avLst/>
              <a:gdLst>
                <a:gd name="connsiteX0" fmla="*/ 478574 w 478574"/>
                <a:gd name="connsiteY0" fmla="*/ 477440 h 477440"/>
                <a:gd name="connsiteX1" fmla="*/ 0 w 478574"/>
                <a:gd name="connsiteY1" fmla="*/ 0 h 477440"/>
                <a:gd name="connsiteX2" fmla="*/ 40826 w 478574"/>
                <a:gd name="connsiteY2" fmla="*/ 0 h 477440"/>
                <a:gd name="connsiteX3" fmla="*/ 478573 w 478574"/>
                <a:gd name="connsiteY3" fmla="*/ 437747 h 477440"/>
                <a:gd name="connsiteX4" fmla="*/ 478574 w 478574"/>
                <a:gd name="connsiteY4" fmla="*/ 477440 h 47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574" h="477440">
                  <a:moveTo>
                    <a:pt x="478574" y="477440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478573" y="437747"/>
                  </a:lnTo>
                  <a:lnTo>
                    <a:pt x="478574" y="47744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3" name="Полилиния: Фигура 162">
              <a:extLst>
                <a:ext uri="{FF2B5EF4-FFF2-40B4-BE49-F238E27FC236}">
                  <a16:creationId xmlns:a16="http://schemas.microsoft.com/office/drawing/2014/main" id="{FEE07693-1822-40D4-88A4-0F663C787D7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202360" y="6829131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4" name="Полилиния: фигура 183">
              <a:extLst>
                <a:ext uri="{FF2B5EF4-FFF2-40B4-BE49-F238E27FC236}">
                  <a16:creationId xmlns:a16="http://schemas.microsoft.com/office/drawing/2014/main" id="{AD282910-ECE9-4B26-9656-AD1D41D44AC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89323" y="5806086"/>
              <a:ext cx="30139" cy="1051915"/>
            </a:xfrm>
            <a:custGeom>
              <a:avLst/>
              <a:gdLst>
                <a:gd name="connsiteX0" fmla="*/ 28833 w 30139"/>
                <a:gd name="connsiteY0" fmla="*/ 0 h 1051915"/>
                <a:gd name="connsiteX1" fmla="*/ 30139 w 30139"/>
                <a:gd name="connsiteY1" fmla="*/ 1051915 h 1051915"/>
                <a:gd name="connsiteX2" fmla="*/ 1271 w 30139"/>
                <a:gd name="connsiteY2" fmla="*/ 1051915 h 1051915"/>
                <a:gd name="connsiteX3" fmla="*/ 0 w 30139"/>
                <a:gd name="connsiteY3" fmla="*/ 28904 h 1051915"/>
                <a:gd name="connsiteX4" fmla="*/ 28833 w 30139"/>
                <a:gd name="connsiteY4" fmla="*/ 0 h 105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39" h="1051915">
                  <a:moveTo>
                    <a:pt x="28833" y="0"/>
                  </a:moveTo>
                  <a:lnTo>
                    <a:pt x="30139" y="1051915"/>
                  </a:lnTo>
                  <a:lnTo>
                    <a:pt x="1271" y="1051915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3" name="Полилиния: Фигура 182">
              <a:extLst>
                <a:ext uri="{FF2B5EF4-FFF2-40B4-BE49-F238E27FC236}">
                  <a16:creationId xmlns:a16="http://schemas.microsoft.com/office/drawing/2014/main" id="{7C7A453C-4565-4652-9781-F148800973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28453" y="5867106"/>
              <a:ext cx="30064" cy="990894"/>
            </a:xfrm>
            <a:custGeom>
              <a:avLst/>
              <a:gdLst>
                <a:gd name="connsiteX0" fmla="*/ 28833 w 30064"/>
                <a:gd name="connsiteY0" fmla="*/ 0 h 990894"/>
                <a:gd name="connsiteX1" fmla="*/ 30064 w 30064"/>
                <a:gd name="connsiteY1" fmla="*/ 990894 h 990894"/>
                <a:gd name="connsiteX2" fmla="*/ 1195 w 30064"/>
                <a:gd name="connsiteY2" fmla="*/ 990894 h 990894"/>
                <a:gd name="connsiteX3" fmla="*/ 0 w 30064"/>
                <a:gd name="connsiteY3" fmla="*/ 28904 h 990894"/>
                <a:gd name="connsiteX4" fmla="*/ 28833 w 30064"/>
                <a:gd name="connsiteY4" fmla="*/ 0 h 99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64" h="990894">
                  <a:moveTo>
                    <a:pt x="28833" y="0"/>
                  </a:moveTo>
                  <a:lnTo>
                    <a:pt x="30064" y="990894"/>
                  </a:lnTo>
                  <a:lnTo>
                    <a:pt x="1195" y="990894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2" name="Полилиния: Фигура 181">
              <a:extLst>
                <a:ext uri="{FF2B5EF4-FFF2-40B4-BE49-F238E27FC236}">
                  <a16:creationId xmlns:a16="http://schemas.microsoft.com/office/drawing/2014/main" id="{DE479407-B0BB-45F1-A93D-05ED5B41F31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67584" y="5928926"/>
              <a:ext cx="30790" cy="929074"/>
            </a:xfrm>
            <a:custGeom>
              <a:avLst/>
              <a:gdLst>
                <a:gd name="connsiteX0" fmla="*/ 29636 w 30790"/>
                <a:gd name="connsiteY0" fmla="*/ 0 h 929074"/>
                <a:gd name="connsiteX1" fmla="*/ 30790 w 30790"/>
                <a:gd name="connsiteY1" fmla="*/ 929074 h 929074"/>
                <a:gd name="connsiteX2" fmla="*/ 1401 w 30790"/>
                <a:gd name="connsiteY2" fmla="*/ 929074 h 929074"/>
                <a:gd name="connsiteX3" fmla="*/ 0 w 30790"/>
                <a:gd name="connsiteY3" fmla="*/ 28104 h 929074"/>
                <a:gd name="connsiteX4" fmla="*/ 803 w 30790"/>
                <a:gd name="connsiteY4" fmla="*/ 28905 h 929074"/>
                <a:gd name="connsiteX5" fmla="*/ 29636 w 30790"/>
                <a:gd name="connsiteY5" fmla="*/ 0 h 92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0" h="929074">
                  <a:moveTo>
                    <a:pt x="29636" y="0"/>
                  </a:moveTo>
                  <a:lnTo>
                    <a:pt x="30790" y="929074"/>
                  </a:lnTo>
                  <a:lnTo>
                    <a:pt x="1401" y="929074"/>
                  </a:lnTo>
                  <a:lnTo>
                    <a:pt x="0" y="28104"/>
                  </a:lnTo>
                  <a:lnTo>
                    <a:pt x="803" y="28905"/>
                  </a:lnTo>
                  <a:lnTo>
                    <a:pt x="2963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1" name="Полилиния: Фигура 180">
              <a:extLst>
                <a:ext uri="{FF2B5EF4-FFF2-40B4-BE49-F238E27FC236}">
                  <a16:creationId xmlns:a16="http://schemas.microsoft.com/office/drawing/2014/main" id="{0271515D-B4B7-4502-B24F-DC5480444E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06717" y="5989948"/>
              <a:ext cx="30713" cy="868053"/>
            </a:xfrm>
            <a:custGeom>
              <a:avLst/>
              <a:gdLst>
                <a:gd name="connsiteX0" fmla="*/ 29635 w 30713"/>
                <a:gd name="connsiteY0" fmla="*/ 0 h 868053"/>
                <a:gd name="connsiteX1" fmla="*/ 30713 w 30713"/>
                <a:gd name="connsiteY1" fmla="*/ 868053 h 868053"/>
                <a:gd name="connsiteX2" fmla="*/ 1319 w 30713"/>
                <a:gd name="connsiteY2" fmla="*/ 868053 h 868053"/>
                <a:gd name="connsiteX3" fmla="*/ 0 w 30713"/>
                <a:gd name="connsiteY3" fmla="*/ 28103 h 868053"/>
                <a:gd name="connsiteX4" fmla="*/ 802 w 30713"/>
                <a:gd name="connsiteY4" fmla="*/ 28904 h 868053"/>
                <a:gd name="connsiteX5" fmla="*/ 29635 w 30713"/>
                <a:gd name="connsiteY5" fmla="*/ 0 h 868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13" h="868053">
                  <a:moveTo>
                    <a:pt x="29635" y="0"/>
                  </a:moveTo>
                  <a:lnTo>
                    <a:pt x="30713" y="868053"/>
                  </a:lnTo>
                  <a:lnTo>
                    <a:pt x="1319" y="868053"/>
                  </a:lnTo>
                  <a:lnTo>
                    <a:pt x="0" y="28103"/>
                  </a:lnTo>
                  <a:lnTo>
                    <a:pt x="802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0" name="Полилиния: Фигура 179">
              <a:extLst>
                <a:ext uri="{FF2B5EF4-FFF2-40B4-BE49-F238E27FC236}">
                  <a16:creationId xmlns:a16="http://schemas.microsoft.com/office/drawing/2014/main" id="{DB364732-EC14-4416-964A-13F3D77CDBB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46647" y="6049364"/>
              <a:ext cx="29838" cy="808636"/>
            </a:xfrm>
            <a:custGeom>
              <a:avLst/>
              <a:gdLst>
                <a:gd name="connsiteX0" fmla="*/ 28833 w 29838"/>
                <a:gd name="connsiteY0" fmla="*/ 0 h 808636"/>
                <a:gd name="connsiteX1" fmla="*/ 29838 w 29838"/>
                <a:gd name="connsiteY1" fmla="*/ 808636 h 808636"/>
                <a:gd name="connsiteX2" fmla="*/ 969 w 29838"/>
                <a:gd name="connsiteY2" fmla="*/ 808636 h 808636"/>
                <a:gd name="connsiteX3" fmla="*/ 0 w 29838"/>
                <a:gd name="connsiteY3" fmla="*/ 28904 h 808636"/>
                <a:gd name="connsiteX4" fmla="*/ 28833 w 29838"/>
                <a:gd name="connsiteY4" fmla="*/ 0 h 80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38" h="808636">
                  <a:moveTo>
                    <a:pt x="28833" y="0"/>
                  </a:moveTo>
                  <a:lnTo>
                    <a:pt x="29838" y="808636"/>
                  </a:lnTo>
                  <a:lnTo>
                    <a:pt x="969" y="808636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9" name="Полилиния: Фигура 178">
              <a:extLst>
                <a:ext uri="{FF2B5EF4-FFF2-40B4-BE49-F238E27FC236}">
                  <a16:creationId xmlns:a16="http://schemas.microsoft.com/office/drawing/2014/main" id="{619347B5-2692-4514-B67B-159C25FA49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85780" y="6110384"/>
              <a:ext cx="29761" cy="747617"/>
            </a:xfrm>
            <a:custGeom>
              <a:avLst/>
              <a:gdLst>
                <a:gd name="connsiteX0" fmla="*/ 28832 w 29761"/>
                <a:gd name="connsiteY0" fmla="*/ 0 h 747617"/>
                <a:gd name="connsiteX1" fmla="*/ 29761 w 29761"/>
                <a:gd name="connsiteY1" fmla="*/ 747617 h 747617"/>
                <a:gd name="connsiteX2" fmla="*/ 893 w 29761"/>
                <a:gd name="connsiteY2" fmla="*/ 747617 h 747617"/>
                <a:gd name="connsiteX3" fmla="*/ 0 w 29761"/>
                <a:gd name="connsiteY3" fmla="*/ 28905 h 747617"/>
                <a:gd name="connsiteX4" fmla="*/ 28832 w 29761"/>
                <a:gd name="connsiteY4" fmla="*/ 0 h 7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61" h="747617">
                  <a:moveTo>
                    <a:pt x="28832" y="0"/>
                  </a:moveTo>
                  <a:lnTo>
                    <a:pt x="29761" y="747617"/>
                  </a:lnTo>
                  <a:lnTo>
                    <a:pt x="893" y="747617"/>
                  </a:lnTo>
                  <a:lnTo>
                    <a:pt x="0" y="28905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8" name="Полилиния: Фигура 177">
              <a:extLst>
                <a:ext uri="{FF2B5EF4-FFF2-40B4-BE49-F238E27FC236}">
                  <a16:creationId xmlns:a16="http://schemas.microsoft.com/office/drawing/2014/main" id="{E1746638-BCA2-4B8F-A315-9514E1973CD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24911" y="6172206"/>
              <a:ext cx="30487" cy="685795"/>
            </a:xfrm>
            <a:custGeom>
              <a:avLst/>
              <a:gdLst>
                <a:gd name="connsiteX0" fmla="*/ 29635 w 30487"/>
                <a:gd name="connsiteY0" fmla="*/ 0 h 685795"/>
                <a:gd name="connsiteX1" fmla="*/ 30487 w 30487"/>
                <a:gd name="connsiteY1" fmla="*/ 685795 h 685795"/>
                <a:gd name="connsiteX2" fmla="*/ 1071 w 30487"/>
                <a:gd name="connsiteY2" fmla="*/ 685795 h 685795"/>
                <a:gd name="connsiteX3" fmla="*/ 0 w 30487"/>
                <a:gd name="connsiteY3" fmla="*/ 28103 h 685795"/>
                <a:gd name="connsiteX4" fmla="*/ 803 w 30487"/>
                <a:gd name="connsiteY4" fmla="*/ 28904 h 685795"/>
                <a:gd name="connsiteX5" fmla="*/ 29635 w 30487"/>
                <a:gd name="connsiteY5" fmla="*/ 0 h 685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7" h="685795">
                  <a:moveTo>
                    <a:pt x="29635" y="0"/>
                  </a:moveTo>
                  <a:lnTo>
                    <a:pt x="30487" y="685795"/>
                  </a:lnTo>
                  <a:lnTo>
                    <a:pt x="1071" y="685795"/>
                  </a:lnTo>
                  <a:lnTo>
                    <a:pt x="0" y="28103"/>
                  </a:lnTo>
                  <a:lnTo>
                    <a:pt x="803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7" name="Полилиния: Фигура 176">
              <a:extLst>
                <a:ext uri="{FF2B5EF4-FFF2-40B4-BE49-F238E27FC236}">
                  <a16:creationId xmlns:a16="http://schemas.microsoft.com/office/drawing/2014/main" id="{47F56D6B-560F-4123-9E05-11ACF383DF8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64843" y="6231622"/>
              <a:ext cx="29611" cy="626379"/>
            </a:xfrm>
            <a:custGeom>
              <a:avLst/>
              <a:gdLst>
                <a:gd name="connsiteX0" fmla="*/ 28833 w 29611"/>
                <a:gd name="connsiteY0" fmla="*/ 0 h 626379"/>
                <a:gd name="connsiteX1" fmla="*/ 29611 w 29611"/>
                <a:gd name="connsiteY1" fmla="*/ 626379 h 626379"/>
                <a:gd name="connsiteX2" fmla="*/ 742 w 29611"/>
                <a:gd name="connsiteY2" fmla="*/ 626379 h 626379"/>
                <a:gd name="connsiteX3" fmla="*/ 0 w 29611"/>
                <a:gd name="connsiteY3" fmla="*/ 28904 h 626379"/>
                <a:gd name="connsiteX4" fmla="*/ 28833 w 29611"/>
                <a:gd name="connsiteY4" fmla="*/ 0 h 626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11" h="626379">
                  <a:moveTo>
                    <a:pt x="28833" y="0"/>
                  </a:moveTo>
                  <a:lnTo>
                    <a:pt x="29611" y="626379"/>
                  </a:lnTo>
                  <a:lnTo>
                    <a:pt x="742" y="626379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6" name="Полилиния: Фигура 175">
              <a:extLst>
                <a:ext uri="{FF2B5EF4-FFF2-40B4-BE49-F238E27FC236}">
                  <a16:creationId xmlns:a16="http://schemas.microsoft.com/office/drawing/2014/main" id="{2FD3A4D4-C05F-4057-8408-6FF0887E068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3974" y="6292642"/>
              <a:ext cx="29535" cy="565359"/>
            </a:xfrm>
            <a:custGeom>
              <a:avLst/>
              <a:gdLst>
                <a:gd name="connsiteX0" fmla="*/ 28833 w 29535"/>
                <a:gd name="connsiteY0" fmla="*/ 0 h 565359"/>
                <a:gd name="connsiteX1" fmla="*/ 29535 w 29535"/>
                <a:gd name="connsiteY1" fmla="*/ 565359 h 565359"/>
                <a:gd name="connsiteX2" fmla="*/ 666 w 29535"/>
                <a:gd name="connsiteY2" fmla="*/ 565359 h 565359"/>
                <a:gd name="connsiteX3" fmla="*/ 0 w 29535"/>
                <a:gd name="connsiteY3" fmla="*/ 28904 h 565359"/>
                <a:gd name="connsiteX4" fmla="*/ 28833 w 29535"/>
                <a:gd name="connsiteY4" fmla="*/ 0 h 56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35" h="565359">
                  <a:moveTo>
                    <a:pt x="28833" y="0"/>
                  </a:moveTo>
                  <a:lnTo>
                    <a:pt x="29535" y="565359"/>
                  </a:lnTo>
                  <a:lnTo>
                    <a:pt x="666" y="565359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5" name="Полилиния: Фигура 174">
              <a:extLst>
                <a:ext uri="{FF2B5EF4-FFF2-40B4-BE49-F238E27FC236}">
                  <a16:creationId xmlns:a16="http://schemas.microsoft.com/office/drawing/2014/main" id="{32EAC669-BA43-4F58-9784-4CCDFE4D6F4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43104" y="6353662"/>
              <a:ext cx="29460" cy="504339"/>
            </a:xfrm>
            <a:custGeom>
              <a:avLst/>
              <a:gdLst>
                <a:gd name="connsiteX0" fmla="*/ 28833 w 29460"/>
                <a:gd name="connsiteY0" fmla="*/ 0 h 504339"/>
                <a:gd name="connsiteX1" fmla="*/ 29460 w 29460"/>
                <a:gd name="connsiteY1" fmla="*/ 504339 h 504339"/>
                <a:gd name="connsiteX2" fmla="*/ 591 w 29460"/>
                <a:gd name="connsiteY2" fmla="*/ 504339 h 504339"/>
                <a:gd name="connsiteX3" fmla="*/ 0 w 29460"/>
                <a:gd name="connsiteY3" fmla="*/ 28905 h 504339"/>
                <a:gd name="connsiteX4" fmla="*/ 28833 w 29460"/>
                <a:gd name="connsiteY4" fmla="*/ 0 h 50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60" h="504339">
                  <a:moveTo>
                    <a:pt x="28833" y="0"/>
                  </a:moveTo>
                  <a:lnTo>
                    <a:pt x="29460" y="504339"/>
                  </a:lnTo>
                  <a:lnTo>
                    <a:pt x="591" y="504339"/>
                  </a:lnTo>
                  <a:lnTo>
                    <a:pt x="0" y="28905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4" name="Полилиния: Фигура 173">
              <a:extLst>
                <a:ext uri="{FF2B5EF4-FFF2-40B4-BE49-F238E27FC236}">
                  <a16:creationId xmlns:a16="http://schemas.microsoft.com/office/drawing/2014/main" id="{73CAE3B4-689F-4EC3-8CC9-EB6D360E384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82237" y="6415482"/>
              <a:ext cx="30185" cy="442518"/>
            </a:xfrm>
            <a:custGeom>
              <a:avLst/>
              <a:gdLst>
                <a:gd name="connsiteX0" fmla="*/ 29635 w 30185"/>
                <a:gd name="connsiteY0" fmla="*/ 0 h 442518"/>
                <a:gd name="connsiteX1" fmla="*/ 30185 w 30185"/>
                <a:gd name="connsiteY1" fmla="*/ 442518 h 442518"/>
                <a:gd name="connsiteX2" fmla="*/ 724 w 30185"/>
                <a:gd name="connsiteY2" fmla="*/ 442518 h 442518"/>
                <a:gd name="connsiteX3" fmla="*/ 0 w 30185"/>
                <a:gd name="connsiteY3" fmla="*/ 28104 h 442518"/>
                <a:gd name="connsiteX4" fmla="*/ 803 w 30185"/>
                <a:gd name="connsiteY4" fmla="*/ 28905 h 442518"/>
                <a:gd name="connsiteX5" fmla="*/ 29635 w 30185"/>
                <a:gd name="connsiteY5" fmla="*/ 0 h 44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85" h="442518">
                  <a:moveTo>
                    <a:pt x="29635" y="0"/>
                  </a:moveTo>
                  <a:lnTo>
                    <a:pt x="30185" y="442518"/>
                  </a:lnTo>
                  <a:lnTo>
                    <a:pt x="724" y="442518"/>
                  </a:lnTo>
                  <a:lnTo>
                    <a:pt x="0" y="28104"/>
                  </a:lnTo>
                  <a:lnTo>
                    <a:pt x="803" y="28905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3" name="Полилиния: Фигура 172">
              <a:extLst>
                <a:ext uri="{FF2B5EF4-FFF2-40B4-BE49-F238E27FC236}">
                  <a16:creationId xmlns:a16="http://schemas.microsoft.com/office/drawing/2014/main" id="{8665978C-1CDF-4EF9-9A5C-4C6C0B3BE0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2168" y="6474900"/>
              <a:ext cx="29308" cy="383101"/>
            </a:xfrm>
            <a:custGeom>
              <a:avLst/>
              <a:gdLst>
                <a:gd name="connsiteX0" fmla="*/ 28832 w 29308"/>
                <a:gd name="connsiteY0" fmla="*/ 0 h 383101"/>
                <a:gd name="connsiteX1" fmla="*/ 29308 w 29308"/>
                <a:gd name="connsiteY1" fmla="*/ 383101 h 383101"/>
                <a:gd name="connsiteX2" fmla="*/ 440 w 29308"/>
                <a:gd name="connsiteY2" fmla="*/ 383101 h 383101"/>
                <a:gd name="connsiteX3" fmla="*/ 0 w 29308"/>
                <a:gd name="connsiteY3" fmla="*/ 28904 h 383101"/>
                <a:gd name="connsiteX4" fmla="*/ 28832 w 29308"/>
                <a:gd name="connsiteY4" fmla="*/ 0 h 38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08" h="383101">
                  <a:moveTo>
                    <a:pt x="28832" y="0"/>
                  </a:moveTo>
                  <a:lnTo>
                    <a:pt x="29308" y="383101"/>
                  </a:lnTo>
                  <a:lnTo>
                    <a:pt x="440" y="383101"/>
                  </a:lnTo>
                  <a:lnTo>
                    <a:pt x="0" y="28904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2" name="Полилиния: Фигура 171">
              <a:extLst>
                <a:ext uri="{FF2B5EF4-FFF2-40B4-BE49-F238E27FC236}">
                  <a16:creationId xmlns:a16="http://schemas.microsoft.com/office/drawing/2014/main" id="{97F81447-DAE2-4092-B156-2723E18064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61300" y="6535920"/>
              <a:ext cx="29233" cy="322081"/>
            </a:xfrm>
            <a:custGeom>
              <a:avLst/>
              <a:gdLst>
                <a:gd name="connsiteX0" fmla="*/ 28833 w 29233"/>
                <a:gd name="connsiteY0" fmla="*/ 0 h 322081"/>
                <a:gd name="connsiteX1" fmla="*/ 29233 w 29233"/>
                <a:gd name="connsiteY1" fmla="*/ 322081 h 322081"/>
                <a:gd name="connsiteX2" fmla="*/ 364 w 29233"/>
                <a:gd name="connsiteY2" fmla="*/ 322081 h 322081"/>
                <a:gd name="connsiteX3" fmla="*/ 0 w 29233"/>
                <a:gd name="connsiteY3" fmla="*/ 28904 h 322081"/>
                <a:gd name="connsiteX4" fmla="*/ 28833 w 29233"/>
                <a:gd name="connsiteY4" fmla="*/ 0 h 32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33" h="322081">
                  <a:moveTo>
                    <a:pt x="28833" y="0"/>
                  </a:moveTo>
                  <a:lnTo>
                    <a:pt x="29233" y="322081"/>
                  </a:lnTo>
                  <a:lnTo>
                    <a:pt x="364" y="322081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1" name="Полилиния: Фигура 170">
              <a:extLst>
                <a:ext uri="{FF2B5EF4-FFF2-40B4-BE49-F238E27FC236}">
                  <a16:creationId xmlns:a16="http://schemas.microsoft.com/office/drawing/2014/main" id="{AB0C8140-456A-4593-9DC3-5A53E63B0CD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00431" y="6597740"/>
              <a:ext cx="29959" cy="260260"/>
            </a:xfrm>
            <a:custGeom>
              <a:avLst/>
              <a:gdLst>
                <a:gd name="connsiteX0" fmla="*/ 29636 w 29959"/>
                <a:gd name="connsiteY0" fmla="*/ 0 h 260260"/>
                <a:gd name="connsiteX1" fmla="*/ 29959 w 29959"/>
                <a:gd name="connsiteY1" fmla="*/ 260260 h 260260"/>
                <a:gd name="connsiteX2" fmla="*/ 440 w 29959"/>
                <a:gd name="connsiteY2" fmla="*/ 260260 h 260260"/>
                <a:gd name="connsiteX3" fmla="*/ 0 w 29959"/>
                <a:gd name="connsiteY3" fmla="*/ 28104 h 260260"/>
                <a:gd name="connsiteX4" fmla="*/ 803 w 29959"/>
                <a:gd name="connsiteY4" fmla="*/ 28904 h 260260"/>
                <a:gd name="connsiteX5" fmla="*/ 29636 w 29959"/>
                <a:gd name="connsiteY5" fmla="*/ 0 h 26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959" h="260260">
                  <a:moveTo>
                    <a:pt x="29636" y="0"/>
                  </a:moveTo>
                  <a:lnTo>
                    <a:pt x="29959" y="260260"/>
                  </a:lnTo>
                  <a:lnTo>
                    <a:pt x="440" y="260260"/>
                  </a:lnTo>
                  <a:lnTo>
                    <a:pt x="0" y="28104"/>
                  </a:lnTo>
                  <a:lnTo>
                    <a:pt x="803" y="28904"/>
                  </a:lnTo>
                  <a:lnTo>
                    <a:pt x="2963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0" name="Полилиния: Фигура 169">
              <a:extLst>
                <a:ext uri="{FF2B5EF4-FFF2-40B4-BE49-F238E27FC236}">
                  <a16:creationId xmlns:a16="http://schemas.microsoft.com/office/drawing/2014/main" id="{E1411ED6-803D-4C5A-8E92-8EAC28ACA2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39562" y="6658760"/>
              <a:ext cx="29882" cy="199240"/>
            </a:xfrm>
            <a:custGeom>
              <a:avLst/>
              <a:gdLst>
                <a:gd name="connsiteX0" fmla="*/ 29635 w 29882"/>
                <a:gd name="connsiteY0" fmla="*/ 0 h 199240"/>
                <a:gd name="connsiteX1" fmla="*/ 29882 w 29882"/>
                <a:gd name="connsiteY1" fmla="*/ 199240 h 199240"/>
                <a:gd name="connsiteX2" fmla="*/ 337 w 29882"/>
                <a:gd name="connsiteY2" fmla="*/ 199240 h 199240"/>
                <a:gd name="connsiteX3" fmla="*/ 0 w 29882"/>
                <a:gd name="connsiteY3" fmla="*/ 28103 h 199240"/>
                <a:gd name="connsiteX4" fmla="*/ 803 w 29882"/>
                <a:gd name="connsiteY4" fmla="*/ 28904 h 199240"/>
                <a:gd name="connsiteX5" fmla="*/ 29635 w 29882"/>
                <a:gd name="connsiteY5" fmla="*/ 0 h 19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2" h="199240">
                  <a:moveTo>
                    <a:pt x="29635" y="0"/>
                  </a:moveTo>
                  <a:lnTo>
                    <a:pt x="29882" y="199240"/>
                  </a:lnTo>
                  <a:lnTo>
                    <a:pt x="337" y="199240"/>
                  </a:lnTo>
                  <a:lnTo>
                    <a:pt x="0" y="28103"/>
                  </a:lnTo>
                  <a:lnTo>
                    <a:pt x="803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9" name="Полилиния: Фигура 168">
              <a:extLst>
                <a:ext uri="{FF2B5EF4-FFF2-40B4-BE49-F238E27FC236}">
                  <a16:creationId xmlns:a16="http://schemas.microsoft.com/office/drawing/2014/main" id="{D3F198DF-8521-45A1-8BAE-4FC70FC420A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79494" y="6718178"/>
              <a:ext cx="29006" cy="139823"/>
            </a:xfrm>
            <a:custGeom>
              <a:avLst/>
              <a:gdLst>
                <a:gd name="connsiteX0" fmla="*/ 28832 w 29006"/>
                <a:gd name="connsiteY0" fmla="*/ 0 h 139823"/>
                <a:gd name="connsiteX1" fmla="*/ 29006 w 29006"/>
                <a:gd name="connsiteY1" fmla="*/ 139823 h 139823"/>
                <a:gd name="connsiteX2" fmla="*/ 138 w 29006"/>
                <a:gd name="connsiteY2" fmla="*/ 139823 h 139823"/>
                <a:gd name="connsiteX3" fmla="*/ 0 w 29006"/>
                <a:gd name="connsiteY3" fmla="*/ 28904 h 139823"/>
                <a:gd name="connsiteX4" fmla="*/ 28832 w 29006"/>
                <a:gd name="connsiteY4" fmla="*/ 0 h 13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06" h="139823">
                  <a:moveTo>
                    <a:pt x="28832" y="0"/>
                  </a:moveTo>
                  <a:lnTo>
                    <a:pt x="29006" y="139823"/>
                  </a:lnTo>
                  <a:lnTo>
                    <a:pt x="138" y="139823"/>
                  </a:lnTo>
                  <a:lnTo>
                    <a:pt x="0" y="28904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8" name="Полилиния: Фигура 167">
              <a:extLst>
                <a:ext uri="{FF2B5EF4-FFF2-40B4-BE49-F238E27FC236}">
                  <a16:creationId xmlns:a16="http://schemas.microsoft.com/office/drawing/2014/main" id="{AAA80212-BA6E-448F-BA91-287462E1D3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8626" y="6779198"/>
              <a:ext cx="28931" cy="78803"/>
            </a:xfrm>
            <a:custGeom>
              <a:avLst/>
              <a:gdLst>
                <a:gd name="connsiteX0" fmla="*/ 28833 w 28931"/>
                <a:gd name="connsiteY0" fmla="*/ 0 h 78803"/>
                <a:gd name="connsiteX1" fmla="*/ 28931 w 28931"/>
                <a:gd name="connsiteY1" fmla="*/ 78803 h 78803"/>
                <a:gd name="connsiteX2" fmla="*/ 62 w 28931"/>
                <a:gd name="connsiteY2" fmla="*/ 78803 h 78803"/>
                <a:gd name="connsiteX3" fmla="*/ 0 w 28931"/>
                <a:gd name="connsiteY3" fmla="*/ 28904 h 78803"/>
                <a:gd name="connsiteX4" fmla="*/ 28833 w 28931"/>
                <a:gd name="connsiteY4" fmla="*/ 0 h 78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31" h="78803">
                  <a:moveTo>
                    <a:pt x="28833" y="0"/>
                  </a:moveTo>
                  <a:lnTo>
                    <a:pt x="28931" y="78803"/>
                  </a:lnTo>
                  <a:lnTo>
                    <a:pt x="62" y="78803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7" name="Полилиния: фигура 166">
              <a:extLst>
                <a:ext uri="{FF2B5EF4-FFF2-40B4-BE49-F238E27FC236}">
                  <a16:creationId xmlns:a16="http://schemas.microsoft.com/office/drawing/2014/main" id="{5B8EBCCB-B7E3-4837-AA61-44D0A400EC9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0452" y="6841018"/>
              <a:ext cx="16961" cy="16982"/>
            </a:xfrm>
            <a:custGeom>
              <a:avLst/>
              <a:gdLst>
                <a:gd name="connsiteX0" fmla="*/ 16940 w 16961"/>
                <a:gd name="connsiteY0" fmla="*/ 0 h 16982"/>
                <a:gd name="connsiteX1" fmla="*/ 16961 w 16961"/>
                <a:gd name="connsiteY1" fmla="*/ 16982 h 16982"/>
                <a:gd name="connsiteX2" fmla="*/ 0 w 16961"/>
                <a:gd name="connsiteY2" fmla="*/ 16982 h 16982"/>
                <a:gd name="connsiteX3" fmla="*/ 16940 w 16961"/>
                <a:gd name="connsiteY3" fmla="*/ 0 h 1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1" h="16982">
                  <a:moveTo>
                    <a:pt x="16940" y="0"/>
                  </a:moveTo>
                  <a:lnTo>
                    <a:pt x="16961" y="16982"/>
                  </a:lnTo>
                  <a:lnTo>
                    <a:pt x="0" y="16982"/>
                  </a:lnTo>
                  <a:lnTo>
                    <a:pt x="1694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96" name="Текст 9">
            <a:extLst>
              <a:ext uri="{FF2B5EF4-FFF2-40B4-BE49-F238E27FC236}">
                <a16:creationId xmlns:a16="http://schemas.microsoft.com/office/drawing/2014/main" id="{31DFD331-AE9E-4D35-BC5E-89A51E7CC6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080153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5" name="Текст 9">
            <a:extLst>
              <a:ext uri="{FF2B5EF4-FFF2-40B4-BE49-F238E27FC236}">
                <a16:creationId xmlns:a16="http://schemas.microsoft.com/office/drawing/2014/main" id="{E4B2F207-6068-4806-A6CC-5A7FCB66A2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491866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98" name="Текст 9">
            <a:extLst>
              <a:ext uri="{FF2B5EF4-FFF2-40B4-BE49-F238E27FC236}">
                <a16:creationId xmlns:a16="http://schemas.microsoft.com/office/drawing/2014/main" id="{8F52AD35-565E-4B3E-B63D-69F6C62E56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7760" y="341708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7" name="Текст 9">
            <a:extLst>
              <a:ext uri="{FF2B5EF4-FFF2-40B4-BE49-F238E27FC236}">
                <a16:creationId xmlns:a16="http://schemas.microsoft.com/office/drawing/2014/main" id="{62E32947-70DC-4299-A3C0-D8CFA75718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37760" y="3837939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100" name="Текст 9">
            <a:extLst>
              <a:ext uri="{FF2B5EF4-FFF2-40B4-BE49-F238E27FC236}">
                <a16:creationId xmlns:a16="http://schemas.microsoft.com/office/drawing/2014/main" id="{15906F94-3E6E-4731-9975-FE2377DBDC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747" y="4790587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9" name="Текст 9">
            <a:extLst>
              <a:ext uri="{FF2B5EF4-FFF2-40B4-BE49-F238E27FC236}">
                <a16:creationId xmlns:a16="http://schemas.microsoft.com/office/drawing/2014/main" id="{F592EC28-81D2-494E-AD5C-BC4F4FCD30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3747" y="5203301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103" name="Текст 9">
            <a:extLst>
              <a:ext uri="{FF2B5EF4-FFF2-40B4-BE49-F238E27FC236}">
                <a16:creationId xmlns:a16="http://schemas.microsoft.com/office/drawing/2014/main" id="{6B4E489F-EE15-4460-875A-2FB75B72C5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86217" y="2080153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102" name="Текст 9">
            <a:extLst>
              <a:ext uri="{FF2B5EF4-FFF2-40B4-BE49-F238E27FC236}">
                <a16:creationId xmlns:a16="http://schemas.microsoft.com/office/drawing/2014/main" id="{41D6DC40-2E7F-4703-B810-A9DF12E8CA4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86217" y="2486550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105" name="Текст 9">
            <a:extLst>
              <a:ext uri="{FF2B5EF4-FFF2-40B4-BE49-F238E27FC236}">
                <a16:creationId xmlns:a16="http://schemas.microsoft.com/office/drawing/2014/main" id="{8D1334C0-9B97-4769-8EC5-505D553AD5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86217" y="341708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104" name="Текст 9">
            <a:extLst>
              <a:ext uri="{FF2B5EF4-FFF2-40B4-BE49-F238E27FC236}">
                <a16:creationId xmlns:a16="http://schemas.microsoft.com/office/drawing/2014/main" id="{77627840-21B3-4981-A379-398FD9F5B7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486217" y="3832623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209" name="Дата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210" name="Нижний колонтитул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211" name="Номер слайда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5"/>
            <a:ext cx="680085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C962441-913E-484B-806B-8AD5CE6734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3209" y="-16980"/>
            <a:ext cx="4096193" cy="6874980"/>
            <a:chOff x="-33209" y="-16980"/>
            <a:chExt cx="4096193" cy="687498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11888" y="0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0" y="4814860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3" name="Прямоугольник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>
              <a:off x="2033016" y="2031653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2033016" y="40596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35" name="Рисунок 34" descr="Узор в черно-белую полоску&#10;&#10;Описание создано автоматически с низкой степенью достоверности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015" y="5086646"/>
              <a:ext cx="2019299" cy="999451"/>
            </a:xfrm>
            <a:prstGeom prst="rect">
              <a:avLst/>
            </a:prstGeom>
          </p:spPr>
        </p:pic>
        <p:pic>
          <p:nvPicPr>
            <p:cNvPr id="36" name="Графический объект 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-9867" y="-16980"/>
              <a:ext cx="2029968" cy="2029968"/>
            </a:xfrm>
            <a:prstGeom prst="rect">
              <a:avLst/>
            </a:prstGeom>
          </p:spPr>
        </p:pic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2029968" y="6045049"/>
              <a:ext cx="2029968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38" name="Графический объект 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384" y="4828032"/>
              <a:ext cx="2029968" cy="2029968"/>
            </a:xfrm>
            <a:prstGeom prst="rect">
              <a:avLst/>
            </a:prstGeom>
          </p:spPr>
        </p:pic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9837D25D-BADF-40E0-B7F9-1288B53AA656}"/>
                </a:ext>
              </a:extLst>
            </p:cNvPr>
            <p:cNvSpPr/>
            <p:nvPr userDrawn="1"/>
          </p:nvSpPr>
          <p:spPr>
            <a:xfrm flipH="1">
              <a:off x="-9868" y="2000264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100242" y="2099803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Группа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Группа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Группа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Группа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Группа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Группа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Группа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Овал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ru-RU"/>
                              </a:defPPr>
                            </a:lstStyle>
                            <a:p>
                              <a:pPr algn="ctr" rtl="0"/>
                              <a:r>
                                <a:rPr lang="ru-RU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Овал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ru-RU"/>
                              </a:defPPr>
                            </a:lstStyle>
                            <a:p>
                              <a:pPr algn="ctr" rtl="0"/>
                              <a:r>
                                <a:rPr lang="ru-RU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Овал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Овал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Овал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Овал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50" name="Овал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44" name="Овал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5" name="Овал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6" name="Овал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7" name="Овал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8" name="Овал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42" name="Овал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0" y="4052952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62" name="Полилиния: фигура 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-33209" y="199954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33209" y="2009066"/>
              <a:ext cx="3017520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2923530" y="1871237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75" name="Текст 9">
            <a:extLst>
              <a:ext uri="{FF2B5EF4-FFF2-40B4-BE49-F238E27FC236}">
                <a16:creationId xmlns:a16="http://schemas.microsoft.com/office/drawing/2014/main" id="{4416EFAA-C2FD-4F04-91E3-9F1FA3533A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2" name="Текст 9">
            <a:extLst>
              <a:ext uri="{FF2B5EF4-FFF2-40B4-BE49-F238E27FC236}">
                <a16:creationId xmlns:a16="http://schemas.microsoft.com/office/drawing/2014/main" id="{0BAC0AED-8273-498E-ABB8-65CD10B007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14900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92" name="Текст 9">
            <a:extLst>
              <a:ext uri="{FF2B5EF4-FFF2-40B4-BE49-F238E27FC236}">
                <a16:creationId xmlns:a16="http://schemas.microsoft.com/office/drawing/2014/main" id="{0FACFED0-6B1D-4868-929E-C9101D8B7D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38777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4" name="Текст 9">
            <a:extLst>
              <a:ext uri="{FF2B5EF4-FFF2-40B4-BE49-F238E27FC236}">
                <a16:creationId xmlns:a16="http://schemas.microsoft.com/office/drawing/2014/main" id="{A3276736-0B83-4D4F-B7D9-AAEF95E38A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535924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95" name="Текст 9">
            <a:extLst>
              <a:ext uri="{FF2B5EF4-FFF2-40B4-BE49-F238E27FC236}">
                <a16:creationId xmlns:a16="http://schemas.microsoft.com/office/drawing/2014/main" id="{B57AD20F-1E1B-4FD3-8A76-E07A91002B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7760" y="3838956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3" name="Текст 9">
            <a:extLst>
              <a:ext uri="{FF2B5EF4-FFF2-40B4-BE49-F238E27FC236}">
                <a16:creationId xmlns:a16="http://schemas.microsoft.com/office/drawing/2014/main" id="{6688431F-3AD3-44AD-A5DF-E032B167CC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37760" y="4255479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96" name="Текст 9">
            <a:extLst>
              <a:ext uri="{FF2B5EF4-FFF2-40B4-BE49-F238E27FC236}">
                <a16:creationId xmlns:a16="http://schemas.microsoft.com/office/drawing/2014/main" id="{F1B1DAAB-37E2-4803-8DF8-A56E6FFF05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5924" y="3838956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4" name="Текст 9">
            <a:extLst>
              <a:ext uri="{FF2B5EF4-FFF2-40B4-BE49-F238E27FC236}">
                <a16:creationId xmlns:a16="http://schemas.microsoft.com/office/drawing/2014/main" id="{E9E9B407-35B1-4B56-BB6A-4895E5AC4C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35924" y="4252806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9" name="Дата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70" name="Нижний колонтитул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1" name="Номер слайда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продукта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680085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6A6A8D4-352A-4CDF-8E34-3A3E064029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094267" y="-12136"/>
            <a:ext cx="4100169" cy="6878956"/>
            <a:chOff x="8094267" y="-12136"/>
            <a:chExt cx="4100169" cy="6878956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4CDCB077-A12F-4FE0-AD96-924BF98DBB8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138160" y="-7084"/>
              <a:ext cx="4053840" cy="4061621"/>
              <a:chOff x="8138160" y="-7084"/>
              <a:chExt cx="4053840" cy="4061621"/>
            </a:xfrm>
          </p:grpSpPr>
          <p:sp>
            <p:nvSpPr>
              <p:cNvPr id="39" name="Прямоугольник 38">
                <a:extLst>
                  <a:ext uri="{FF2B5EF4-FFF2-40B4-BE49-F238E27FC236}">
                    <a16:creationId xmlns:a16="http://schemas.microsoft.com/office/drawing/2014/main" id="{9837D25D-BADF-40E0-B7F9-1288B53AA656}"/>
                  </a:ext>
                </a:extLst>
              </p:cNvPr>
              <p:cNvSpPr/>
              <p:nvPr userDrawn="1"/>
            </p:nvSpPr>
            <p:spPr>
              <a:xfrm flipH="1">
                <a:off x="8138160" y="2017039"/>
                <a:ext cx="2032942" cy="202996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1" name="Прямоугольник 10">
                <a:extLst>
                  <a:ext uri="{FF2B5EF4-FFF2-40B4-BE49-F238E27FC236}">
                    <a16:creationId xmlns:a16="http://schemas.microsoft.com/office/drawing/2014/main" id="{4FADCD25-4CC2-4A9A-B033-132F3DA6D2F5}"/>
                  </a:ext>
                </a:extLst>
              </p:cNvPr>
              <p:cNvSpPr/>
              <p:nvPr userDrawn="1"/>
            </p:nvSpPr>
            <p:spPr>
              <a:xfrm>
                <a:off x="10162032" y="2014436"/>
                <a:ext cx="2029968" cy="202996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3" name="Прямоугольник 23">
                <a:extLst>
                  <a:ext uri="{FF2B5EF4-FFF2-40B4-BE49-F238E27FC236}">
                    <a16:creationId xmlns:a16="http://schemas.microsoft.com/office/drawing/2014/main" id="{D2F68DA8-1D58-42B0-A2C9-046E92884BC1}"/>
                  </a:ext>
                </a:extLst>
              </p:cNvPr>
              <p:cNvSpPr/>
              <p:nvPr userDrawn="1"/>
            </p:nvSpPr>
            <p:spPr>
              <a:xfrm rot="5400000">
                <a:off x="10160492" y="2024569"/>
                <a:ext cx="2029968" cy="2029968"/>
              </a:xfrm>
              <a:custGeom>
                <a:avLst/>
                <a:gdLst>
                  <a:gd name="connsiteX0" fmla="*/ 0 w 2029968"/>
                  <a:gd name="connsiteY0" fmla="*/ 0 h 2029968"/>
                  <a:gd name="connsiteX1" fmla="*/ 2029968 w 2029968"/>
                  <a:gd name="connsiteY1" fmla="*/ 0 h 2029968"/>
                  <a:gd name="connsiteX2" fmla="*/ 2029968 w 2029968"/>
                  <a:gd name="connsiteY2" fmla="*/ 2029968 h 2029968"/>
                  <a:gd name="connsiteX3" fmla="*/ 0 w 2029968"/>
                  <a:gd name="connsiteY3" fmla="*/ 2029968 h 2029968"/>
                  <a:gd name="connsiteX4" fmla="*/ 0 w 2029968"/>
                  <a:gd name="connsiteY4" fmla="*/ 0 h 2029968"/>
                  <a:gd name="connsiteX0" fmla="*/ 0 w 2029968"/>
                  <a:gd name="connsiteY0" fmla="*/ 0 h 2029968"/>
                  <a:gd name="connsiteX1" fmla="*/ 2029968 w 2029968"/>
                  <a:gd name="connsiteY1" fmla="*/ 2029968 h 2029968"/>
                  <a:gd name="connsiteX2" fmla="*/ 0 w 2029968"/>
                  <a:gd name="connsiteY2" fmla="*/ 2029968 h 2029968"/>
                  <a:gd name="connsiteX3" fmla="*/ 0 w 2029968"/>
                  <a:gd name="connsiteY3" fmla="*/ 0 h 202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9968" h="2029968">
                    <a:moveTo>
                      <a:pt x="0" y="0"/>
                    </a:moveTo>
                    <a:lnTo>
                      <a:pt x="2029968" y="2029968"/>
                    </a:lnTo>
                    <a:lnTo>
                      <a:pt x="0" y="20299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9" name="Прямоугольник 8">
                <a:extLst>
                  <a:ext uri="{FF2B5EF4-FFF2-40B4-BE49-F238E27FC236}">
                    <a16:creationId xmlns:a16="http://schemas.microsoft.com/office/drawing/2014/main" id="{9DB232A4-4F4E-48E9-9E61-BE51F716635C}"/>
                  </a:ext>
                </a:extLst>
              </p:cNvPr>
              <p:cNvSpPr/>
              <p:nvPr userDrawn="1"/>
            </p:nvSpPr>
            <p:spPr>
              <a:xfrm>
                <a:off x="10162032" y="0"/>
                <a:ext cx="2029968" cy="202996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pic>
            <p:nvPicPr>
              <p:cNvPr id="8" name="графический объект 7">
                <a:extLst>
                  <a:ext uri="{FF2B5EF4-FFF2-40B4-BE49-F238E27FC236}">
                    <a16:creationId xmlns:a16="http://schemas.microsoft.com/office/drawing/2014/main" id="{4CB66576-218C-4236-B125-DD7B03A7848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10162032" y="0"/>
                <a:ext cx="2029968" cy="2029968"/>
              </a:xfrm>
              <a:prstGeom prst="rect">
                <a:avLst/>
              </a:prstGeom>
            </p:spPr>
          </p:pic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E557D1F3-8C55-47FE-B39A-86D30F8FFEA1}"/>
                  </a:ext>
                </a:extLst>
              </p:cNvPr>
              <p:cNvSpPr/>
              <p:nvPr userDrawn="1"/>
            </p:nvSpPr>
            <p:spPr>
              <a:xfrm>
                <a:off x="8139364" y="-7084"/>
                <a:ext cx="2029968" cy="202996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17B41BF2-DA71-4B06-A2F0-757A5EF7047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94267" y="-12136"/>
              <a:ext cx="4100169" cy="6878956"/>
              <a:chOff x="8094267" y="-12136"/>
              <a:chExt cx="4100169" cy="6878956"/>
            </a:xfrm>
          </p:grpSpPr>
          <p:sp>
            <p:nvSpPr>
              <p:cNvPr id="32" name="Прямоугольник 31">
                <a:extLst>
                  <a:ext uri="{FF2B5EF4-FFF2-40B4-BE49-F238E27FC236}">
                    <a16:creationId xmlns:a16="http://schemas.microsoft.com/office/drawing/2014/main" id="{F4EB6F2E-2621-4EB5-A04D-906FD08CED87}"/>
                  </a:ext>
                </a:extLst>
              </p:cNvPr>
              <p:cNvSpPr/>
              <p:nvPr userDrawn="1"/>
            </p:nvSpPr>
            <p:spPr>
              <a:xfrm flipH="1">
                <a:off x="8138160" y="4868828"/>
                <a:ext cx="2032942" cy="199799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34" name="Прямоугольник 33">
                <a:extLst>
                  <a:ext uri="{FF2B5EF4-FFF2-40B4-BE49-F238E27FC236}">
                    <a16:creationId xmlns:a16="http://schemas.microsoft.com/office/drawing/2014/main" id="{9CC28908-2548-441C-BE9D-8728E1FC84C0}"/>
                  </a:ext>
                </a:extLst>
              </p:cNvPr>
              <p:cNvSpPr/>
              <p:nvPr userDrawn="1"/>
            </p:nvSpPr>
            <p:spPr>
              <a:xfrm>
                <a:off x="10164468" y="4044603"/>
                <a:ext cx="2029968" cy="202996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pic>
            <p:nvPicPr>
              <p:cNvPr id="35" name="Рисунок 34" descr="Узор в черно-белую полоску&#10;&#10;Описание создано автоматически с низкой степенью достоверности">
                <a:extLst>
                  <a:ext uri="{FF2B5EF4-FFF2-40B4-BE49-F238E27FC236}">
                    <a16:creationId xmlns:a16="http://schemas.microsoft.com/office/drawing/2014/main" id="{731DC170-FB16-45F8-B62C-DCAB2B9AC31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72419" y="5079562"/>
                <a:ext cx="2019299" cy="999451"/>
              </a:xfrm>
              <a:prstGeom prst="rect">
                <a:avLst/>
              </a:prstGeom>
            </p:spPr>
          </p:pic>
          <p:pic>
            <p:nvPicPr>
              <p:cNvPr id="36" name="Графический объект 35">
                <a:extLst>
                  <a:ext uri="{FF2B5EF4-FFF2-40B4-BE49-F238E27FC236}">
                    <a16:creationId xmlns:a16="http://schemas.microsoft.com/office/drawing/2014/main" id="{6529D2A7-ABB3-4E2D-88CA-F813997011F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0800000">
                <a:off x="8137489" y="-12136"/>
                <a:ext cx="2029968" cy="2029968"/>
              </a:xfrm>
              <a:prstGeom prst="rect">
                <a:avLst/>
              </a:prstGeom>
            </p:spPr>
          </p:pic>
          <p:sp>
            <p:nvSpPr>
              <p:cNvPr id="37" name="Прямоугольник 36">
                <a:extLst>
                  <a:ext uri="{FF2B5EF4-FFF2-40B4-BE49-F238E27FC236}">
                    <a16:creationId xmlns:a16="http://schemas.microsoft.com/office/drawing/2014/main" id="{CDB6750E-735F-4906-8BCA-E0BD4F029617}"/>
                  </a:ext>
                </a:extLst>
              </p:cNvPr>
              <p:cNvSpPr/>
              <p:nvPr userDrawn="1"/>
            </p:nvSpPr>
            <p:spPr>
              <a:xfrm>
                <a:off x="10162032" y="6020759"/>
                <a:ext cx="2029968" cy="8372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pic>
            <p:nvPicPr>
              <p:cNvPr id="38" name="Графический объект 37">
                <a:extLst>
                  <a:ext uri="{FF2B5EF4-FFF2-40B4-BE49-F238E27FC236}">
                    <a16:creationId xmlns:a16="http://schemas.microsoft.com/office/drawing/2014/main" id="{051ECE99-ACA6-46AF-98D5-81FBD3F834A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138160" y="4863676"/>
                <a:ext cx="2029968" cy="1997992"/>
              </a:xfrm>
              <a:prstGeom prst="rect">
                <a:avLst/>
              </a:prstGeom>
            </p:spPr>
          </p:pic>
          <p:grpSp>
            <p:nvGrpSpPr>
              <p:cNvPr id="40" name="Группа 39">
                <a:extLst>
                  <a:ext uri="{FF2B5EF4-FFF2-40B4-BE49-F238E27FC236}">
                    <a16:creationId xmlns:a16="http://schemas.microsoft.com/office/drawing/2014/main" id="{3A847BA4-24DF-47BE-BE28-02415C2A2D3C}"/>
                  </a:ext>
                </a:extLst>
              </p:cNvPr>
              <p:cNvGrpSpPr/>
              <p:nvPr userDrawn="1"/>
            </p:nvGrpSpPr>
            <p:grpSpPr>
              <a:xfrm>
                <a:off x="8227718" y="2092719"/>
                <a:ext cx="1920240" cy="1920240"/>
                <a:chOff x="5361924" y="7472790"/>
                <a:chExt cx="1828800" cy="1828800"/>
              </a:xfrm>
            </p:grpSpPr>
            <p:grpSp>
              <p:nvGrpSpPr>
                <p:cNvPr id="41" name="Группа 40">
                  <a:extLst>
                    <a:ext uri="{FF2B5EF4-FFF2-40B4-BE49-F238E27FC236}">
                      <a16:creationId xmlns:a16="http://schemas.microsoft.com/office/drawing/2014/main" id="{882CC485-8A14-4767-80E8-8FB0A9991D2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61924" y="7472790"/>
                  <a:chExt cx="1828800" cy="1828800"/>
                </a:xfrm>
              </p:grpSpPr>
              <p:grpSp>
                <p:nvGrpSpPr>
                  <p:cNvPr id="43" name="Группа 42">
                    <a:extLst>
                      <a:ext uri="{FF2B5EF4-FFF2-40B4-BE49-F238E27FC236}">
                        <a16:creationId xmlns:a16="http://schemas.microsoft.com/office/drawing/2014/main" id="{E119FAB2-4AF3-4EC9-98C6-E69760D0281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61924" y="7472790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49" name="Группа 48">
                      <a:extLst>
                        <a:ext uri="{FF2B5EF4-FFF2-40B4-BE49-F238E27FC236}">
                          <a16:creationId xmlns:a16="http://schemas.microsoft.com/office/drawing/2014/main" id="{E2A21525-E952-4F39-A9B2-2CA7C5B14B8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388428" y="7173291"/>
                      <a:chExt cx="1828800" cy="1828800"/>
                    </a:xfrm>
                  </p:grpSpPr>
                  <p:grpSp>
                    <p:nvGrpSpPr>
                      <p:cNvPr id="51" name="Группа 50">
                        <a:extLst>
                          <a:ext uri="{FF2B5EF4-FFF2-40B4-BE49-F238E27FC236}">
                            <a16:creationId xmlns:a16="http://schemas.microsoft.com/office/drawing/2014/main" id="{53BFFD34-0142-4185-8790-1D792CB2F5DD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388428" y="7173291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3" name="Группа 52">
                          <a:extLst>
                            <a:ext uri="{FF2B5EF4-FFF2-40B4-BE49-F238E27FC236}">
                              <a16:creationId xmlns:a16="http://schemas.microsoft.com/office/drawing/2014/main" id="{00D3FC75-8C07-4B5B-A025-3CCC5DC458D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5" name="Группа 54">
                            <a:extLst>
                              <a:ext uri="{FF2B5EF4-FFF2-40B4-BE49-F238E27FC236}">
                                <a16:creationId xmlns:a16="http://schemas.microsoft.com/office/drawing/2014/main" id="{393D2F91-0E6A-4541-843C-1FC0CC2A024A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grpSp>
                          <p:nvGrpSpPr>
                            <p:cNvPr id="57" name="Группа 56">
                              <a:extLst>
                                <a:ext uri="{FF2B5EF4-FFF2-40B4-BE49-F238E27FC236}">
                                  <a16:creationId xmlns:a16="http://schemas.microsoft.com/office/drawing/2014/main" id="{7C9F80E2-6A88-44DC-B048-7178CAA61DAF}"/>
                                </a:ext>
                              </a:extLst>
                            </p:cNvPr>
                            <p:cNvGrpSpPr/>
                            <p:nvPr userDrawn="1"/>
                          </p:nvGrpSpPr>
                          <p:grpSpPr>
                            <a:xfrm>
                              <a:off x="5579044" y="7049770"/>
                              <a:ext cx="1828800" cy="1828800"/>
                              <a:chOff x="5579044" y="7049770"/>
                              <a:chExt cx="1828800" cy="1828800"/>
                            </a:xfrm>
                          </p:grpSpPr>
                          <p:sp>
                            <p:nvSpPr>
                              <p:cNvPr id="59" name="Овал 58">
                                <a:extLst>
                                  <a:ext uri="{FF2B5EF4-FFF2-40B4-BE49-F238E27FC236}">
                                    <a16:creationId xmlns:a16="http://schemas.microsoft.com/office/drawing/2014/main" id="{1D9D5420-70BE-477D-A17F-A86F19AD3FAC}"/>
                                  </a:ext>
                                </a:extLst>
                              </p:cNvPr>
                              <p:cNvSpPr/>
                              <p:nvPr userDrawn="1"/>
                            </p:nvSpPr>
                            <p:spPr>
                              <a:xfrm>
                                <a:off x="5579044" y="7049770"/>
                                <a:ext cx="1828800" cy="1828800"/>
                              </a:xfrm>
                              <a:prstGeom prst="ellipse">
                                <a:avLst/>
                              </a:prstGeom>
                              <a:noFill/>
                              <a:ln w="25400">
                                <a:solidFill>
                                  <a:schemeClr val="accent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ru-RU"/>
                                </a:defPPr>
                              </a:lstStyle>
                              <a:p>
                                <a:pPr algn="ctr" rtl="0"/>
                                <a:r>
                                  <a:rPr lang="ru-RU"/>
                                  <a:t> </a:t>
                                </a:r>
                              </a:p>
                            </p:txBody>
                          </p:sp>
                          <p:sp>
                            <p:nvSpPr>
                              <p:cNvPr id="60" name="Овал 59">
                                <a:extLst>
                                  <a:ext uri="{FF2B5EF4-FFF2-40B4-BE49-F238E27FC236}">
                                    <a16:creationId xmlns:a16="http://schemas.microsoft.com/office/drawing/2014/main" id="{0BBACECF-9AE7-40B5-90D0-AE2CF1FBE0BD}"/>
                                  </a:ext>
                                </a:extLst>
                              </p:cNvPr>
                              <p:cNvSpPr/>
                              <p:nvPr userDrawn="1"/>
                            </p:nvSpPr>
                            <p:spPr>
                              <a:xfrm>
                                <a:off x="5647624" y="7118350"/>
                                <a:ext cx="1691640" cy="1691640"/>
                              </a:xfrm>
                              <a:prstGeom prst="ellipse">
                                <a:avLst/>
                              </a:prstGeom>
                              <a:noFill/>
                              <a:ln w="25400">
                                <a:solidFill>
                                  <a:schemeClr val="accent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ru-RU"/>
                                </a:defPPr>
                              </a:lstStyle>
                              <a:p>
                                <a:pPr algn="ctr" rtl="0"/>
                                <a:r>
                                  <a:rPr lang="ru-RU"/>
                                  <a:t> 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58" name="Овал 57">
                              <a:extLst>
                                <a:ext uri="{FF2B5EF4-FFF2-40B4-BE49-F238E27FC236}">
                                  <a16:creationId xmlns:a16="http://schemas.microsoft.com/office/drawing/2014/main" id="{1A76BEA0-888E-41CD-9B30-B128A39F781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716204" y="7186930"/>
                              <a:ext cx="1554480" cy="155448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ru-RU"/>
                              </a:defPPr>
                            </a:lstStyle>
                            <a:p>
                              <a:pPr algn="ctr" rtl="0"/>
                              <a:r>
                                <a:rPr lang="ru-RU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6" name="Овал 55">
                            <a:extLst>
                              <a:ext uri="{FF2B5EF4-FFF2-40B4-BE49-F238E27FC236}">
                                <a16:creationId xmlns:a16="http://schemas.microsoft.com/office/drawing/2014/main" id="{2EA36045-2F1D-402B-A951-B9957D5C145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84784" y="7255510"/>
                            <a:ext cx="1417320" cy="141732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4" name="Овал 53">
                          <a:extLst>
                            <a:ext uri="{FF2B5EF4-FFF2-40B4-BE49-F238E27FC236}">
                              <a16:creationId xmlns:a16="http://schemas.microsoft.com/office/drawing/2014/main" id="{AAF58CB3-363E-4156-8148-52E0B9CB634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853364" y="7324090"/>
                          <a:ext cx="1280160" cy="128016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2" name="Овал 51">
                        <a:extLst>
                          <a:ext uri="{FF2B5EF4-FFF2-40B4-BE49-F238E27FC236}">
                            <a16:creationId xmlns:a16="http://schemas.microsoft.com/office/drawing/2014/main" id="{BDC4E05B-A602-483A-B19B-B907358D4629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31328" y="7516191"/>
                        <a:ext cx="1143000" cy="114300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50" name="Овал 49">
                      <a:extLst>
                        <a:ext uri="{FF2B5EF4-FFF2-40B4-BE49-F238E27FC236}">
                          <a16:creationId xmlns:a16="http://schemas.microsoft.com/office/drawing/2014/main" id="{55AC54D8-2C27-49A7-B1CE-C865E629499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99908" y="7584771"/>
                      <a:ext cx="1005840" cy="100584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44" name="Овал 43">
                    <a:extLst>
                      <a:ext uri="{FF2B5EF4-FFF2-40B4-BE49-F238E27FC236}">
                        <a16:creationId xmlns:a16="http://schemas.microsoft.com/office/drawing/2014/main" id="{C9753262-9BA1-4716-B4B5-AAFE232A72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841984" y="7952850"/>
                    <a:ext cx="868680" cy="86868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  <p:sp>
                <p:nvSpPr>
                  <p:cNvPr id="45" name="Овал 44">
                    <a:extLst>
                      <a:ext uri="{FF2B5EF4-FFF2-40B4-BE49-F238E27FC236}">
                        <a16:creationId xmlns:a16="http://schemas.microsoft.com/office/drawing/2014/main" id="{5B2AD932-98DF-4DA1-B19E-E38A4DD270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910564" y="8021430"/>
                    <a:ext cx="731520" cy="73152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  <p:sp>
                <p:nvSpPr>
                  <p:cNvPr id="46" name="Овал 45">
                    <a:extLst>
                      <a:ext uri="{FF2B5EF4-FFF2-40B4-BE49-F238E27FC236}">
                        <a16:creationId xmlns:a16="http://schemas.microsoft.com/office/drawing/2014/main" id="{DE13C879-BB42-4F2C-9413-A1322DE588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979144" y="8090010"/>
                    <a:ext cx="594360" cy="59436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  <p:sp>
                <p:nvSpPr>
                  <p:cNvPr id="47" name="Овал 46">
                    <a:extLst>
                      <a:ext uri="{FF2B5EF4-FFF2-40B4-BE49-F238E27FC236}">
                        <a16:creationId xmlns:a16="http://schemas.microsoft.com/office/drawing/2014/main" id="{28B4D2F2-9DD5-4B23-A2F2-7DBEE9E61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047724" y="8158590"/>
                    <a:ext cx="457200" cy="4572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  <p:sp>
                <p:nvSpPr>
                  <p:cNvPr id="48" name="Овал 47">
                    <a:extLst>
                      <a:ext uri="{FF2B5EF4-FFF2-40B4-BE49-F238E27FC236}">
                        <a16:creationId xmlns:a16="http://schemas.microsoft.com/office/drawing/2014/main" id="{C1A2F663-A8A7-4337-9C39-489B4C45711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116304" y="8227170"/>
                    <a:ext cx="320040" cy="3200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42" name="Овал 41">
                  <a:extLst>
                    <a:ext uri="{FF2B5EF4-FFF2-40B4-BE49-F238E27FC236}">
                      <a16:creationId xmlns:a16="http://schemas.microsoft.com/office/drawing/2014/main" id="{1609761D-150A-4DE0-9604-CC3953C108D0}"/>
                    </a:ext>
                  </a:extLst>
                </p:cNvPr>
                <p:cNvSpPr/>
                <p:nvPr userDrawn="1"/>
              </p:nvSpPr>
              <p:spPr>
                <a:xfrm>
                  <a:off x="6184884" y="8295750"/>
                  <a:ext cx="182880" cy="1828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61" name="Прямоугольник 60">
                <a:extLst>
                  <a:ext uri="{FF2B5EF4-FFF2-40B4-BE49-F238E27FC236}">
                    <a16:creationId xmlns:a16="http://schemas.microsoft.com/office/drawing/2014/main" id="{D1189D1C-85ED-4EF1-A384-7C4590ED50FD}"/>
                  </a:ext>
                </a:extLst>
              </p:cNvPr>
              <p:cNvSpPr/>
              <p:nvPr userDrawn="1"/>
            </p:nvSpPr>
            <p:spPr>
              <a:xfrm>
                <a:off x="8138160" y="4045868"/>
                <a:ext cx="2029968" cy="82296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62" name="Полилиния: фигура 61">
                <a:extLst>
                  <a:ext uri="{FF2B5EF4-FFF2-40B4-BE49-F238E27FC236}">
                    <a16:creationId xmlns:a16="http://schemas.microsoft.com/office/drawing/2014/main" id="{445306C5-E470-4A93-9C9F-5D066F760D16}"/>
                  </a:ext>
                </a:extLst>
              </p:cNvPr>
              <p:cNvSpPr/>
              <p:nvPr userDrawn="1"/>
            </p:nvSpPr>
            <p:spPr>
              <a:xfrm>
                <a:off x="8138160" y="2028241"/>
                <a:ext cx="1014984" cy="2011680"/>
              </a:xfrm>
              <a:custGeom>
                <a:avLst/>
                <a:gdLst>
                  <a:gd name="connsiteX0" fmla="*/ 1248 w 915648"/>
                  <a:gd name="connsiteY0" fmla="*/ 0 h 1828800"/>
                  <a:gd name="connsiteX1" fmla="*/ 915648 w 915648"/>
                  <a:gd name="connsiteY1" fmla="*/ 914400 h 1828800"/>
                  <a:gd name="connsiteX2" fmla="*/ 1248 w 915648"/>
                  <a:gd name="connsiteY2" fmla="*/ 1828800 h 1828800"/>
                  <a:gd name="connsiteX3" fmla="*/ 0 w 915648"/>
                  <a:gd name="connsiteY3" fmla="*/ 1828737 h 1828800"/>
                  <a:gd name="connsiteX4" fmla="*/ 0 w 915648"/>
                  <a:gd name="connsiteY4" fmla="*/ 63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5648" h="1828800">
                    <a:moveTo>
                      <a:pt x="1248" y="0"/>
                    </a:moveTo>
                    <a:cubicBezTo>
                      <a:pt x="506257" y="0"/>
                      <a:pt x="915648" y="409391"/>
                      <a:pt x="915648" y="914400"/>
                    </a:cubicBezTo>
                    <a:cubicBezTo>
                      <a:pt x="915648" y="1419409"/>
                      <a:pt x="506257" y="1828800"/>
                      <a:pt x="1248" y="1828800"/>
                    </a:cubicBezTo>
                    <a:lnTo>
                      <a:pt x="0" y="1828737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cxnSp>
            <p:nvCxnSpPr>
              <p:cNvPr id="63" name="Прямая соединительная линия 62">
                <a:extLst>
                  <a:ext uri="{FF2B5EF4-FFF2-40B4-BE49-F238E27FC236}">
                    <a16:creationId xmlns:a16="http://schemas.microsoft.com/office/drawing/2014/main" id="{B31C374B-40F2-4B1E-A9D8-6E5C932FF17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8094267" y="2005958"/>
                <a:ext cx="3017520" cy="70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Овал 63">
                <a:extLst>
                  <a:ext uri="{FF2B5EF4-FFF2-40B4-BE49-F238E27FC236}">
                    <a16:creationId xmlns:a16="http://schemas.microsoft.com/office/drawing/2014/main" id="{1C668341-39BE-4448-B29D-2594AE6D75C2}"/>
                  </a:ext>
                </a:extLst>
              </p:cNvPr>
              <p:cNvSpPr/>
              <p:nvPr userDrawn="1"/>
            </p:nvSpPr>
            <p:spPr>
              <a:xfrm>
                <a:off x="11051006" y="1868129"/>
                <a:ext cx="274320" cy="27432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69" name="Текст 9">
            <a:extLst>
              <a:ext uri="{FF2B5EF4-FFF2-40B4-BE49-F238E27FC236}">
                <a16:creationId xmlns:a16="http://schemas.microsoft.com/office/drawing/2014/main" id="{DEE368EA-C32D-4066-8292-11EB5B67AB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0" name="Текст 9">
            <a:extLst>
              <a:ext uri="{FF2B5EF4-FFF2-40B4-BE49-F238E27FC236}">
                <a16:creationId xmlns:a16="http://schemas.microsoft.com/office/drawing/2014/main" id="{C3E5ADF3-741C-452B-9B49-005E753E6E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8277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68" name="Текст 9">
            <a:extLst>
              <a:ext uri="{FF2B5EF4-FFF2-40B4-BE49-F238E27FC236}">
                <a16:creationId xmlns:a16="http://schemas.microsoft.com/office/drawing/2014/main" id="{2C541281-49BC-4F14-B167-DE14FE3A6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35424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3" name="Текст 9">
            <a:extLst>
              <a:ext uri="{FF2B5EF4-FFF2-40B4-BE49-F238E27FC236}">
                <a16:creationId xmlns:a16="http://schemas.microsoft.com/office/drawing/2014/main" id="{3B7B080D-47B1-4B65-8638-AD5E3240ED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400" y="3840480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1" name="Текст 9">
            <a:extLst>
              <a:ext uri="{FF2B5EF4-FFF2-40B4-BE49-F238E27FC236}">
                <a16:creationId xmlns:a16="http://schemas.microsoft.com/office/drawing/2014/main" id="{AA51BCEC-2845-4DF6-8F9A-2B163EC16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4400" y="4251960"/>
            <a:ext cx="3200400" cy="114300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4" name="Текст 9">
            <a:extLst>
              <a:ext uri="{FF2B5EF4-FFF2-40B4-BE49-F238E27FC236}">
                <a16:creationId xmlns:a16="http://schemas.microsoft.com/office/drawing/2014/main" id="{5B98F8C8-0931-4E43-ABDE-8A700DD26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5424" y="3840480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2" name="Текст 9">
            <a:extLst>
              <a:ext uri="{FF2B5EF4-FFF2-40B4-BE49-F238E27FC236}">
                <a16:creationId xmlns:a16="http://schemas.microsoft.com/office/drawing/2014/main" id="{126E196B-9448-4FBE-A134-65735F8ED9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35424" y="4251960"/>
            <a:ext cx="3200400" cy="114300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5" name="Дата 3">
            <a:extLst>
              <a:ext uri="{FF2B5EF4-FFF2-40B4-BE49-F238E27FC236}">
                <a16:creationId xmlns:a16="http://schemas.microsoft.com/office/drawing/2014/main" id="{405B8744-A7AF-461F-9103-708D9BFE89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5080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66" name="Нижний колонтитул 4">
            <a:extLst>
              <a:ext uri="{FF2B5EF4-FFF2-40B4-BE49-F238E27FC236}">
                <a16:creationId xmlns:a16="http://schemas.microsoft.com/office/drawing/2014/main" id="{C902A11D-5CD4-4561-882F-26EA89ADC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7" name="Номер слайда 5">
            <a:extLst>
              <a:ext uri="{FF2B5EF4-FFF2-40B4-BE49-F238E27FC236}">
                <a16:creationId xmlns:a16="http://schemas.microsoft.com/office/drawing/2014/main" id="{F0739A04-E734-4FCE-954E-0C4FB1A4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9404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(слева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FADCD25-4CC2-4A9A-B033-132F3DA6D2F5}"/>
              </a:ext>
            </a:extLst>
          </p:cNvPr>
          <p:cNvSpPr/>
          <p:nvPr userDrawn="1"/>
        </p:nvSpPr>
        <p:spPr>
          <a:xfrm>
            <a:off x="10162032" y="2014436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3" name="Прямоугольник 23">
            <a:extLst>
              <a:ext uri="{FF2B5EF4-FFF2-40B4-BE49-F238E27FC236}">
                <a16:creationId xmlns:a16="http://schemas.microsoft.com/office/drawing/2014/main" id="{D2F68DA8-1D58-42B0-A2C9-046E92884BC1}"/>
              </a:ext>
            </a:extLst>
          </p:cNvPr>
          <p:cNvSpPr/>
          <p:nvPr userDrawn="1"/>
        </p:nvSpPr>
        <p:spPr>
          <a:xfrm rot="5400000">
            <a:off x="10160492" y="202456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DB232A4-4F4E-48E9-9E61-BE51F716635C}"/>
              </a:ext>
            </a:extLst>
          </p:cNvPr>
          <p:cNvSpPr/>
          <p:nvPr userDrawn="1"/>
        </p:nvSpPr>
        <p:spPr>
          <a:xfrm>
            <a:off x="10162032" y="0"/>
            <a:ext cx="2029968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8" name="графический объект 7">
            <a:extLst>
              <a:ext uri="{FF2B5EF4-FFF2-40B4-BE49-F238E27FC236}">
                <a16:creationId xmlns:a16="http://schemas.microsoft.com/office/drawing/2014/main" id="{4CB66576-218C-4236-B125-DD7B03A78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0"/>
            <a:ext cx="2029968" cy="202996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57D1F3-8C55-47FE-B39A-86D30F8FFEA1}"/>
              </a:ext>
            </a:extLst>
          </p:cNvPr>
          <p:cNvSpPr/>
          <p:nvPr userDrawn="1"/>
        </p:nvSpPr>
        <p:spPr>
          <a:xfrm>
            <a:off x="8139364" y="-7084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680085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2206377"/>
            <a:ext cx="6800850" cy="38404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ru-RU" sz="1800">
                <a:solidFill>
                  <a:schemeClr val="tx2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4EB6F2E-2621-4EB5-A04D-906FD08CED87}"/>
              </a:ext>
            </a:extLst>
          </p:cNvPr>
          <p:cNvSpPr/>
          <p:nvPr userDrawn="1"/>
        </p:nvSpPr>
        <p:spPr>
          <a:xfrm flipH="1">
            <a:off x="8127476" y="4807776"/>
            <a:ext cx="2032942" cy="202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CC28908-2548-441C-BE9D-8728E1FC84C0}"/>
              </a:ext>
            </a:extLst>
          </p:cNvPr>
          <p:cNvSpPr/>
          <p:nvPr userDrawn="1"/>
        </p:nvSpPr>
        <p:spPr>
          <a:xfrm>
            <a:off x="10160492" y="4041539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35" name="Рисунок 34" descr="Узор в черно-белую полоску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731DC170-FB16-45F8-B62C-DCAB2B9AC3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272" y="5079562"/>
            <a:ext cx="2019299" cy="999451"/>
          </a:xfrm>
          <a:prstGeom prst="rect">
            <a:avLst/>
          </a:prstGeom>
        </p:spPr>
      </p:pic>
      <p:pic>
        <p:nvPicPr>
          <p:cNvPr id="36" name="Графический объект 35">
            <a:extLst>
              <a:ext uri="{FF2B5EF4-FFF2-40B4-BE49-F238E27FC236}">
                <a16:creationId xmlns:a16="http://schemas.microsoft.com/office/drawing/2014/main" id="{6529D2A7-ABB3-4E2D-88CA-F813997011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8139640" y="-9144"/>
            <a:ext cx="2029968" cy="2029968"/>
          </a:xfrm>
          <a:prstGeom prst="rect">
            <a:avLst/>
          </a:prstGeom>
        </p:spPr>
      </p:pic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CDB6750E-735F-4906-8BCA-E0BD4F029617}"/>
              </a:ext>
            </a:extLst>
          </p:cNvPr>
          <p:cNvSpPr/>
          <p:nvPr userDrawn="1"/>
        </p:nvSpPr>
        <p:spPr>
          <a:xfrm>
            <a:off x="10158984" y="6016751"/>
            <a:ext cx="2029968" cy="8412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38" name="Графический объект 37">
            <a:extLst>
              <a:ext uri="{FF2B5EF4-FFF2-40B4-BE49-F238E27FC236}">
                <a16:creationId xmlns:a16="http://schemas.microsoft.com/office/drawing/2014/main" id="{051ECE99-ACA6-46AF-98D5-81FBD3F834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1156" y="4828032"/>
            <a:ext cx="2029968" cy="2029968"/>
          </a:xfrm>
          <a:prstGeom prst="rect">
            <a:avLst/>
          </a:prstGeom>
        </p:spPr>
      </p:pic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3A847BA4-24DF-47BE-BE28-02415C2A2D3C}"/>
              </a:ext>
            </a:extLst>
          </p:cNvPr>
          <p:cNvGrpSpPr/>
          <p:nvPr userDrawn="1"/>
        </p:nvGrpSpPr>
        <p:grpSpPr>
          <a:xfrm>
            <a:off x="8227718" y="2092719"/>
            <a:ext cx="1920240" cy="1920240"/>
            <a:chOff x="5361924" y="7472790"/>
            <a:chExt cx="1828800" cy="1828800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882CC485-8A14-4767-80E8-8FB0A9991D20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Группа 42">
                <a:extLst>
                  <a:ext uri="{FF2B5EF4-FFF2-40B4-BE49-F238E27FC236}">
                    <a16:creationId xmlns:a16="http://schemas.microsoft.com/office/drawing/2014/main" id="{E119FAB2-4AF3-4EC9-98C6-E69760D0281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Группа 48">
                  <a:extLst>
                    <a:ext uri="{FF2B5EF4-FFF2-40B4-BE49-F238E27FC236}">
                      <a16:creationId xmlns:a16="http://schemas.microsoft.com/office/drawing/2014/main" id="{E2A21525-E952-4F39-A9B2-2CA7C5B14B85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Группа 50">
                    <a:extLst>
                      <a:ext uri="{FF2B5EF4-FFF2-40B4-BE49-F238E27FC236}">
                        <a16:creationId xmlns:a16="http://schemas.microsoft.com/office/drawing/2014/main" id="{53BFFD34-0142-4185-8790-1D792CB2F5D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Группа 52">
                      <a:extLst>
                        <a:ext uri="{FF2B5EF4-FFF2-40B4-BE49-F238E27FC236}">
                          <a16:creationId xmlns:a16="http://schemas.microsoft.com/office/drawing/2014/main" id="{00D3FC75-8C07-4B5B-A025-3CCC5DC458DA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Группа 54">
                        <a:extLst>
                          <a:ext uri="{FF2B5EF4-FFF2-40B4-BE49-F238E27FC236}">
                            <a16:creationId xmlns:a16="http://schemas.microsoft.com/office/drawing/2014/main" id="{393D2F91-0E6A-4541-843C-1FC0CC2A024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Группа 56">
                          <a:extLst>
                            <a:ext uri="{FF2B5EF4-FFF2-40B4-BE49-F238E27FC236}">
                              <a16:creationId xmlns:a16="http://schemas.microsoft.com/office/drawing/2014/main" id="{7C9F80E2-6A88-44DC-B048-7178CAA61DAF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Овал 58">
                            <a:extLst>
                              <a:ext uri="{FF2B5EF4-FFF2-40B4-BE49-F238E27FC236}">
                                <a16:creationId xmlns:a16="http://schemas.microsoft.com/office/drawing/2014/main" id="{1D9D5420-70BE-477D-A17F-A86F19AD3FAC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Овал 59">
                            <a:extLst>
                              <a:ext uri="{FF2B5EF4-FFF2-40B4-BE49-F238E27FC236}">
                                <a16:creationId xmlns:a16="http://schemas.microsoft.com/office/drawing/2014/main" id="{0BBACECF-9AE7-40B5-90D0-AE2CF1FBE0BD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Овал 57">
                          <a:extLst>
                            <a:ext uri="{FF2B5EF4-FFF2-40B4-BE49-F238E27FC236}">
                              <a16:creationId xmlns:a16="http://schemas.microsoft.com/office/drawing/2014/main" id="{1A76BEA0-888E-41CD-9B30-B128A39F781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Овал 55">
                        <a:extLst>
                          <a:ext uri="{FF2B5EF4-FFF2-40B4-BE49-F238E27FC236}">
                            <a16:creationId xmlns:a16="http://schemas.microsoft.com/office/drawing/2014/main" id="{2EA36045-2F1D-402B-A951-B9957D5C145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Овал 53">
                      <a:extLst>
                        <a:ext uri="{FF2B5EF4-FFF2-40B4-BE49-F238E27FC236}">
                          <a16:creationId xmlns:a16="http://schemas.microsoft.com/office/drawing/2014/main" id="{AAF58CB3-363E-4156-8148-52E0B9CB634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52" name="Овал 51">
                    <a:extLst>
                      <a:ext uri="{FF2B5EF4-FFF2-40B4-BE49-F238E27FC236}">
                        <a16:creationId xmlns:a16="http://schemas.microsoft.com/office/drawing/2014/main" id="{BDC4E05B-A602-483A-B19B-B907358D462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50" name="Овал 49">
                  <a:extLst>
                    <a:ext uri="{FF2B5EF4-FFF2-40B4-BE49-F238E27FC236}">
                      <a16:creationId xmlns:a16="http://schemas.microsoft.com/office/drawing/2014/main" id="{55AC54D8-2C27-49A7-B1CE-C865E629499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id="{C9753262-9BA1-4716-B4B5-AAFE232A72A2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5" name="Овал 44">
                <a:extLst>
                  <a:ext uri="{FF2B5EF4-FFF2-40B4-BE49-F238E27FC236}">
                    <a16:creationId xmlns:a16="http://schemas.microsoft.com/office/drawing/2014/main" id="{5B2AD932-98DF-4DA1-B19E-E38A4DD270F0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6" name="Овал 45">
                <a:extLst>
                  <a:ext uri="{FF2B5EF4-FFF2-40B4-BE49-F238E27FC236}">
                    <a16:creationId xmlns:a16="http://schemas.microsoft.com/office/drawing/2014/main" id="{DE13C879-BB42-4F2C-9413-A1322DE58809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7" name="Овал 46">
                <a:extLst>
                  <a:ext uri="{FF2B5EF4-FFF2-40B4-BE49-F238E27FC236}">
                    <a16:creationId xmlns:a16="http://schemas.microsoft.com/office/drawing/2014/main" id="{28B4D2F2-9DD5-4B23-A2F2-7DBEE9E61F6C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id="{C1A2F663-A8A7-4337-9C39-489B4C457111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1609761D-150A-4DE0-9604-CC3953C108D0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D1189D1C-85ED-4EF1-A384-7C4590ED50FD}"/>
              </a:ext>
            </a:extLst>
          </p:cNvPr>
          <p:cNvSpPr/>
          <p:nvPr userDrawn="1"/>
        </p:nvSpPr>
        <p:spPr>
          <a:xfrm>
            <a:off x="8138160" y="4045868"/>
            <a:ext cx="2029968" cy="8229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2" name="Полилиния: фигура 61">
            <a:extLst>
              <a:ext uri="{FF2B5EF4-FFF2-40B4-BE49-F238E27FC236}">
                <a16:creationId xmlns:a16="http://schemas.microsoft.com/office/drawing/2014/main" id="{445306C5-E470-4A93-9C9F-5D066F760D16}"/>
              </a:ext>
            </a:extLst>
          </p:cNvPr>
          <p:cNvSpPr/>
          <p:nvPr userDrawn="1"/>
        </p:nvSpPr>
        <p:spPr>
          <a:xfrm>
            <a:off x="8138160" y="2029968"/>
            <a:ext cx="1014984" cy="2011680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B31C374B-40F2-4B1E-A9D8-6E5C932FF170}"/>
              </a:ext>
            </a:extLst>
          </p:cNvPr>
          <p:cNvCxnSpPr>
            <a:cxnSpLocks/>
          </p:cNvCxnSpPr>
          <p:nvPr userDrawn="1"/>
        </p:nvCxnSpPr>
        <p:spPr>
          <a:xfrm flipV="1">
            <a:off x="8138160" y="2012062"/>
            <a:ext cx="3044952" cy="7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Овал 63">
            <a:extLst>
              <a:ext uri="{FF2B5EF4-FFF2-40B4-BE49-F238E27FC236}">
                <a16:creationId xmlns:a16="http://schemas.microsoft.com/office/drawing/2014/main" id="{1C668341-39BE-4448-B29D-2594AE6D75C2}"/>
              </a:ext>
            </a:extLst>
          </p:cNvPr>
          <p:cNvSpPr/>
          <p:nvPr userDrawn="1"/>
        </p:nvSpPr>
        <p:spPr>
          <a:xfrm>
            <a:off x="11055096" y="1874902"/>
            <a:ext cx="274320" cy="2743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7" name="Дата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5080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68" name="Нижний колонтитул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9" name="Номер слайда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D629CA98-D89C-4A69-9A55-8D6C17DCDDF0}"/>
              </a:ext>
            </a:extLst>
          </p:cNvPr>
          <p:cNvSpPr/>
          <p:nvPr userDrawn="1"/>
        </p:nvSpPr>
        <p:spPr>
          <a:xfrm>
            <a:off x="2029040" y="4775407"/>
            <a:ext cx="2029968" cy="20775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5937" y="1098339"/>
            <a:ext cx="5099392" cy="2264112"/>
          </a:xfrm>
        </p:spPr>
        <p:txBody>
          <a:bodyPr rtlCol="0" anchor="b"/>
          <a:lstStyle>
            <a:lvl1pPr algn="ctr">
              <a:defRPr lang="ru-RU" sz="60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168" name="Прямоугольник 9">
            <a:extLst>
              <a:ext uri="{FF2B5EF4-FFF2-40B4-BE49-F238E27FC236}">
                <a16:creationId xmlns:a16="http://schemas.microsoft.com/office/drawing/2014/main" id="{D0B57759-E007-4FD0-9C6B-356DC53050C4}"/>
              </a:ext>
            </a:extLst>
          </p:cNvPr>
          <p:cNvSpPr/>
          <p:nvPr userDrawn="1"/>
        </p:nvSpPr>
        <p:spPr>
          <a:xfrm>
            <a:off x="0" y="4056331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1DA30E2-82DB-4AA1-B134-9482F5CD7689}"/>
              </a:ext>
            </a:extLst>
          </p:cNvPr>
          <p:cNvSpPr/>
          <p:nvPr userDrawn="1"/>
        </p:nvSpPr>
        <p:spPr>
          <a:xfrm>
            <a:off x="0" y="0"/>
            <a:ext cx="2029968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20" name="Графический объект 19">
            <a:extLst>
              <a:ext uri="{FF2B5EF4-FFF2-40B4-BE49-F238E27FC236}">
                <a16:creationId xmlns:a16="http://schemas.microsoft.com/office/drawing/2014/main" id="{7FF8CD3D-0C64-4277-97B2-200B96EE22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0" y="4069288"/>
            <a:ext cx="2029968" cy="2029968"/>
          </a:xfrm>
          <a:prstGeom prst="rect">
            <a:avLst/>
          </a:prstGeom>
        </p:spPr>
      </p:pic>
      <p:pic>
        <p:nvPicPr>
          <p:cNvPr id="28" name="Графический объект 27">
            <a:extLst>
              <a:ext uri="{FF2B5EF4-FFF2-40B4-BE49-F238E27FC236}">
                <a16:creationId xmlns:a16="http://schemas.microsoft.com/office/drawing/2014/main" id="{12C5F573-21FC-4A6F-B46F-5583E20C99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027141" y="-4303"/>
            <a:ext cx="2029968" cy="2029968"/>
          </a:xfrm>
          <a:prstGeom prst="rect">
            <a:avLst/>
          </a:prstGeom>
        </p:spPr>
      </p:pic>
      <p:pic>
        <p:nvPicPr>
          <p:cNvPr id="31" name="Графический объект 30">
            <a:extLst>
              <a:ext uri="{FF2B5EF4-FFF2-40B4-BE49-F238E27FC236}">
                <a16:creationId xmlns:a16="http://schemas.microsoft.com/office/drawing/2014/main" id="{C9BCCD2C-CC79-48FF-A486-98ECEAC4798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2029968" cy="2029968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03CEE5D2-51CF-4C1A-9AF9-A5B47F445229}"/>
              </a:ext>
            </a:extLst>
          </p:cNvPr>
          <p:cNvSpPr/>
          <p:nvPr userDrawn="1"/>
        </p:nvSpPr>
        <p:spPr>
          <a:xfrm>
            <a:off x="0" y="6098433"/>
            <a:ext cx="2029968" cy="759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AD276EF4-F1D1-402C-B97B-0FC1233B73CD}"/>
              </a:ext>
            </a:extLst>
          </p:cNvPr>
          <p:cNvSpPr/>
          <p:nvPr userDrawn="1"/>
        </p:nvSpPr>
        <p:spPr>
          <a:xfrm flipH="1">
            <a:off x="0" y="2027186"/>
            <a:ext cx="2032942" cy="20299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38" name="Группа 137">
            <a:extLst>
              <a:ext uri="{FF2B5EF4-FFF2-40B4-BE49-F238E27FC236}">
                <a16:creationId xmlns:a16="http://schemas.microsoft.com/office/drawing/2014/main" id="{3D46E3B0-0F8F-4E75-AD2A-BF3A1C38F037}"/>
              </a:ext>
            </a:extLst>
          </p:cNvPr>
          <p:cNvGrpSpPr/>
          <p:nvPr userDrawn="1"/>
        </p:nvGrpSpPr>
        <p:grpSpPr>
          <a:xfrm>
            <a:off x="23853" y="2069719"/>
            <a:ext cx="1965960" cy="1965960"/>
            <a:chOff x="5361924" y="7472790"/>
            <a:chExt cx="1828800" cy="1828800"/>
          </a:xfrm>
        </p:grpSpPr>
        <p:grpSp>
          <p:nvGrpSpPr>
            <p:cNvPr id="139" name="Группа 138">
              <a:extLst>
                <a:ext uri="{FF2B5EF4-FFF2-40B4-BE49-F238E27FC236}">
                  <a16:creationId xmlns:a16="http://schemas.microsoft.com/office/drawing/2014/main" id="{B53A840E-AAAC-4D05-88B2-8B4C8FD1EB81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141" name="Группа 140">
                <a:extLst>
                  <a:ext uri="{FF2B5EF4-FFF2-40B4-BE49-F238E27FC236}">
                    <a16:creationId xmlns:a16="http://schemas.microsoft.com/office/drawing/2014/main" id="{EC1BCB15-E86F-40CB-912C-0693B61651B5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147" name="Группа 146">
                  <a:extLst>
                    <a:ext uri="{FF2B5EF4-FFF2-40B4-BE49-F238E27FC236}">
                      <a16:creationId xmlns:a16="http://schemas.microsoft.com/office/drawing/2014/main" id="{5B5D7ECD-062C-480C-A3E0-D2E37B0077AB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49" name="Группа 148">
                    <a:extLst>
                      <a:ext uri="{FF2B5EF4-FFF2-40B4-BE49-F238E27FC236}">
                        <a16:creationId xmlns:a16="http://schemas.microsoft.com/office/drawing/2014/main" id="{CCCE649A-9FBD-4E7D-921B-CA0C2263A34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151" name="Группа 150">
                      <a:extLst>
                        <a:ext uri="{FF2B5EF4-FFF2-40B4-BE49-F238E27FC236}">
                          <a16:creationId xmlns:a16="http://schemas.microsoft.com/office/drawing/2014/main" id="{992A05A5-83FF-4AE4-B0EF-FE1964334873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53" name="Группа 152">
                        <a:extLst>
                          <a:ext uri="{FF2B5EF4-FFF2-40B4-BE49-F238E27FC236}">
                            <a16:creationId xmlns:a16="http://schemas.microsoft.com/office/drawing/2014/main" id="{D56D5269-FA99-4E96-A20D-0DE0E3856751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55" name="Группа 154">
                          <a:extLst>
                            <a:ext uri="{FF2B5EF4-FFF2-40B4-BE49-F238E27FC236}">
                              <a16:creationId xmlns:a16="http://schemas.microsoft.com/office/drawing/2014/main" id="{87498AF2-DD8D-4309-8328-2E756E3C44E8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157" name="Овал 156">
                            <a:extLst>
                              <a:ext uri="{FF2B5EF4-FFF2-40B4-BE49-F238E27FC236}">
                                <a16:creationId xmlns:a16="http://schemas.microsoft.com/office/drawing/2014/main" id="{ACC35BE0-4D6C-4986-AD7D-BD7C1E25B83D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5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158" name="Овал 157">
                            <a:extLst>
                              <a:ext uri="{FF2B5EF4-FFF2-40B4-BE49-F238E27FC236}">
                                <a16:creationId xmlns:a16="http://schemas.microsoft.com/office/drawing/2014/main" id="{7B9715F0-8B83-459F-9ABA-77381FF568D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5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56" name="Овал 155">
                          <a:extLst>
                            <a:ext uri="{FF2B5EF4-FFF2-40B4-BE49-F238E27FC236}">
                              <a16:creationId xmlns:a16="http://schemas.microsoft.com/office/drawing/2014/main" id="{27230BAF-E9FF-4746-8F48-B39560E1B202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5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54" name="Овал 153">
                        <a:extLst>
                          <a:ext uri="{FF2B5EF4-FFF2-40B4-BE49-F238E27FC236}">
                            <a16:creationId xmlns:a16="http://schemas.microsoft.com/office/drawing/2014/main" id="{1085FE6C-E5E9-494C-8FA8-625B1312B9A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5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152" name="Овал 151">
                      <a:extLst>
                        <a:ext uri="{FF2B5EF4-FFF2-40B4-BE49-F238E27FC236}">
                          <a16:creationId xmlns:a16="http://schemas.microsoft.com/office/drawing/2014/main" id="{B8D77279-E4F6-4D92-9B0B-8D62F9FE1E8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5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150" name="Овал 149">
                    <a:extLst>
                      <a:ext uri="{FF2B5EF4-FFF2-40B4-BE49-F238E27FC236}">
                        <a16:creationId xmlns:a16="http://schemas.microsoft.com/office/drawing/2014/main" id="{E74AC325-3B12-4159-8AED-4E3E710DAE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148" name="Овал 147">
                  <a:extLst>
                    <a:ext uri="{FF2B5EF4-FFF2-40B4-BE49-F238E27FC236}">
                      <a16:creationId xmlns:a16="http://schemas.microsoft.com/office/drawing/2014/main" id="{EC1B4FD8-2FC5-40DA-8440-404078550805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142" name="Овал 141">
                <a:extLst>
                  <a:ext uri="{FF2B5EF4-FFF2-40B4-BE49-F238E27FC236}">
                    <a16:creationId xmlns:a16="http://schemas.microsoft.com/office/drawing/2014/main" id="{DDE43C9A-47FE-47FA-B683-4BEFC34DFA56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43" name="Овал 142">
                <a:extLst>
                  <a:ext uri="{FF2B5EF4-FFF2-40B4-BE49-F238E27FC236}">
                    <a16:creationId xmlns:a16="http://schemas.microsoft.com/office/drawing/2014/main" id="{D323EF77-802B-4532-87E0-12D961E906AE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44" name="Овал 143">
                <a:extLst>
                  <a:ext uri="{FF2B5EF4-FFF2-40B4-BE49-F238E27FC236}">
                    <a16:creationId xmlns:a16="http://schemas.microsoft.com/office/drawing/2014/main" id="{5845FD57-5942-47C9-B349-B3937BE5A454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45" name="Овал 144">
                <a:extLst>
                  <a:ext uri="{FF2B5EF4-FFF2-40B4-BE49-F238E27FC236}">
                    <a16:creationId xmlns:a16="http://schemas.microsoft.com/office/drawing/2014/main" id="{7C426FE0-2810-40DD-934D-F291980CBDE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46" name="Овал 145">
                <a:extLst>
                  <a:ext uri="{FF2B5EF4-FFF2-40B4-BE49-F238E27FC236}">
                    <a16:creationId xmlns:a16="http://schemas.microsoft.com/office/drawing/2014/main" id="{97A62AD5-3E4C-4375-A938-C7DC05A7F250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140" name="Овал 139">
              <a:extLst>
                <a:ext uri="{FF2B5EF4-FFF2-40B4-BE49-F238E27FC236}">
                  <a16:creationId xmlns:a16="http://schemas.microsoft.com/office/drawing/2014/main" id="{2264E16F-857A-4567-9C09-01F8BA03FE22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73657794-F7A3-4030-9C54-38517D2C6C61}"/>
              </a:ext>
            </a:extLst>
          </p:cNvPr>
          <p:cNvSpPr/>
          <p:nvPr userDrawn="1"/>
        </p:nvSpPr>
        <p:spPr>
          <a:xfrm>
            <a:off x="0" y="2025665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A65556A-38A5-4BA5-9A40-33F02F960B1E}"/>
              </a:ext>
            </a:extLst>
          </p:cNvPr>
          <p:cNvSpPr/>
          <p:nvPr userDrawn="1"/>
        </p:nvSpPr>
        <p:spPr>
          <a:xfrm>
            <a:off x="2033943" y="2033993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37900790-71B8-45C8-9B6D-07E23CEA7632}"/>
              </a:ext>
            </a:extLst>
          </p:cNvPr>
          <p:cNvSpPr/>
          <p:nvPr userDrawn="1"/>
        </p:nvSpPr>
        <p:spPr>
          <a:xfrm>
            <a:off x="2029968" y="4059798"/>
            <a:ext cx="2029968" cy="7595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28AC969-4FA2-44AD-A273-2A0B7839749F}"/>
              </a:ext>
            </a:extLst>
          </p:cNvPr>
          <p:cNvSpPr/>
          <p:nvPr userDrawn="1"/>
        </p:nvSpPr>
        <p:spPr>
          <a:xfrm>
            <a:off x="6101628" y="4053385"/>
            <a:ext cx="3178103" cy="2799549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11" name="Графический объект 10">
            <a:extLst>
              <a:ext uri="{FF2B5EF4-FFF2-40B4-BE49-F238E27FC236}">
                <a16:creationId xmlns:a16="http://schemas.microsoft.com/office/drawing/2014/main" id="{91CB31D0-C621-4EF7-AE25-5C3BCD5882C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68239" y="2029625"/>
            <a:ext cx="2029878" cy="2023760"/>
          </a:xfrm>
          <a:prstGeom prst="rect">
            <a:avLst/>
          </a:prstGeom>
        </p:spPr>
      </p:pic>
      <p:pic>
        <p:nvPicPr>
          <p:cNvPr id="69" name="Графический объект 68">
            <a:extLst>
              <a:ext uri="{FF2B5EF4-FFF2-40B4-BE49-F238E27FC236}">
                <a16:creationId xmlns:a16="http://schemas.microsoft.com/office/drawing/2014/main" id="{B2CC2F02-F98F-4E69-AA01-CCF96A602E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64220" y="4055808"/>
            <a:ext cx="2029968" cy="2029968"/>
          </a:xfrm>
          <a:prstGeom prst="rect">
            <a:avLst/>
          </a:prstGeom>
        </p:spPr>
      </p:pic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FE05B395-CB62-452B-A84F-936AD8EDDA92}"/>
              </a:ext>
            </a:extLst>
          </p:cNvPr>
          <p:cNvSpPr/>
          <p:nvPr userDrawn="1"/>
        </p:nvSpPr>
        <p:spPr>
          <a:xfrm>
            <a:off x="4058754" y="4060579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73" name="Графический объект 72">
            <a:extLst>
              <a:ext uri="{FF2B5EF4-FFF2-40B4-BE49-F238E27FC236}">
                <a16:creationId xmlns:a16="http://schemas.microsoft.com/office/drawing/2014/main" id="{2622C30D-68C5-43FD-997F-CFD4DD72E16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>
            <a:off x="4074136" y="4059923"/>
            <a:ext cx="2029968" cy="2029968"/>
          </a:xfrm>
          <a:prstGeom prst="rect">
            <a:avLst/>
          </a:prstGeom>
        </p:spPr>
      </p:pic>
      <p:pic>
        <p:nvPicPr>
          <p:cNvPr id="35" name="Рисунок 34" descr="Узор в черно-белую полоску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AC3CDBDC-6EB4-4B7D-A9F6-4CFA748349B5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92" y="3062893"/>
            <a:ext cx="2019299" cy="999451"/>
          </a:xfrm>
          <a:prstGeom prst="rect">
            <a:avLst/>
          </a:prstGeom>
        </p:spPr>
      </p:pic>
      <p:grpSp>
        <p:nvGrpSpPr>
          <p:cNvPr id="162" name="Группа 161">
            <a:extLst>
              <a:ext uri="{FF2B5EF4-FFF2-40B4-BE49-F238E27FC236}">
                <a16:creationId xmlns:a16="http://schemas.microsoft.com/office/drawing/2014/main" id="{34457344-691C-417A-9C29-5AD8ABC43E5A}"/>
              </a:ext>
            </a:extLst>
          </p:cNvPr>
          <p:cNvGrpSpPr/>
          <p:nvPr userDrawn="1"/>
        </p:nvGrpSpPr>
        <p:grpSpPr>
          <a:xfrm>
            <a:off x="2034619" y="4836676"/>
            <a:ext cx="1965960" cy="1965960"/>
            <a:chOff x="5361924" y="7472790"/>
            <a:chExt cx="1828800" cy="1828800"/>
          </a:xfrm>
        </p:grpSpPr>
        <p:grpSp>
          <p:nvGrpSpPr>
            <p:cNvPr id="163" name="Группа 162">
              <a:extLst>
                <a:ext uri="{FF2B5EF4-FFF2-40B4-BE49-F238E27FC236}">
                  <a16:creationId xmlns:a16="http://schemas.microsoft.com/office/drawing/2014/main" id="{68DDC918-5A9B-4D14-98A4-9002D8520FD4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165" name="Группа 164">
                <a:extLst>
                  <a:ext uri="{FF2B5EF4-FFF2-40B4-BE49-F238E27FC236}">
                    <a16:creationId xmlns:a16="http://schemas.microsoft.com/office/drawing/2014/main" id="{2366D07F-988F-459E-BBD3-15126F92902E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173" name="Группа 172">
                  <a:extLst>
                    <a:ext uri="{FF2B5EF4-FFF2-40B4-BE49-F238E27FC236}">
                      <a16:creationId xmlns:a16="http://schemas.microsoft.com/office/drawing/2014/main" id="{6CCACE8C-699F-4B10-BA84-94167BA05CC5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6" name="Группа 175">
                    <a:extLst>
                      <a:ext uri="{FF2B5EF4-FFF2-40B4-BE49-F238E27FC236}">
                        <a16:creationId xmlns:a16="http://schemas.microsoft.com/office/drawing/2014/main" id="{59F49E32-0B71-4676-8012-BA971DA2100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178" name="Группа 177">
                      <a:extLst>
                        <a:ext uri="{FF2B5EF4-FFF2-40B4-BE49-F238E27FC236}">
                          <a16:creationId xmlns:a16="http://schemas.microsoft.com/office/drawing/2014/main" id="{DF41FA5A-1504-4DC4-B514-00C377423E7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80" name="Группа 179">
                        <a:extLst>
                          <a:ext uri="{FF2B5EF4-FFF2-40B4-BE49-F238E27FC236}">
                            <a16:creationId xmlns:a16="http://schemas.microsoft.com/office/drawing/2014/main" id="{68B4610A-A91F-459F-A9C5-9FC624665516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2" name="Группа 181">
                          <a:extLst>
                            <a:ext uri="{FF2B5EF4-FFF2-40B4-BE49-F238E27FC236}">
                              <a16:creationId xmlns:a16="http://schemas.microsoft.com/office/drawing/2014/main" id="{D794F6E3-A9E3-42A9-93AA-7B9E20AD922D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184" name="Овал 183">
                            <a:extLst>
                              <a:ext uri="{FF2B5EF4-FFF2-40B4-BE49-F238E27FC236}">
                                <a16:creationId xmlns:a16="http://schemas.microsoft.com/office/drawing/2014/main" id="{90B634B0-4792-4A28-B92A-ACA35F177675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185" name="Овал 184">
                            <a:extLst>
                              <a:ext uri="{FF2B5EF4-FFF2-40B4-BE49-F238E27FC236}">
                                <a16:creationId xmlns:a16="http://schemas.microsoft.com/office/drawing/2014/main" id="{1B466310-2C61-42F1-81EB-2B5BF01B2267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3" name="Овал 182">
                          <a:extLst>
                            <a:ext uri="{FF2B5EF4-FFF2-40B4-BE49-F238E27FC236}">
                              <a16:creationId xmlns:a16="http://schemas.microsoft.com/office/drawing/2014/main" id="{53A72A9A-79AE-4A89-8938-7A85E2248DE6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81" name="Овал 180">
                        <a:extLst>
                          <a:ext uri="{FF2B5EF4-FFF2-40B4-BE49-F238E27FC236}">
                            <a16:creationId xmlns:a16="http://schemas.microsoft.com/office/drawing/2014/main" id="{02618DCD-5B83-4412-9D1A-968C246DCAC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179" name="Овал 178">
                      <a:extLst>
                        <a:ext uri="{FF2B5EF4-FFF2-40B4-BE49-F238E27FC236}">
                          <a16:creationId xmlns:a16="http://schemas.microsoft.com/office/drawing/2014/main" id="{29B173F9-A6EA-4B31-B4C6-3C8DE08F2F1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177" name="Овал 176">
                    <a:extLst>
                      <a:ext uri="{FF2B5EF4-FFF2-40B4-BE49-F238E27FC236}">
                        <a16:creationId xmlns:a16="http://schemas.microsoft.com/office/drawing/2014/main" id="{466DB0E2-4B80-4A09-8BCA-9432E1E1DAE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174" name="Овал 173">
                  <a:extLst>
                    <a:ext uri="{FF2B5EF4-FFF2-40B4-BE49-F238E27FC236}">
                      <a16:creationId xmlns:a16="http://schemas.microsoft.com/office/drawing/2014/main" id="{20D2F087-D77F-4913-922E-014FB9DEE63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166" name="Овал 165">
                <a:extLst>
                  <a:ext uri="{FF2B5EF4-FFF2-40B4-BE49-F238E27FC236}">
                    <a16:creationId xmlns:a16="http://schemas.microsoft.com/office/drawing/2014/main" id="{DD44EC19-A244-4489-9CB8-0361CFBFD02F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67" name="Овал 166">
                <a:extLst>
                  <a:ext uri="{FF2B5EF4-FFF2-40B4-BE49-F238E27FC236}">
                    <a16:creationId xmlns:a16="http://schemas.microsoft.com/office/drawing/2014/main" id="{C5C029E7-6D6D-4D14-8D8E-E407011AF097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69" name="Овал 168">
                <a:extLst>
                  <a:ext uri="{FF2B5EF4-FFF2-40B4-BE49-F238E27FC236}">
                    <a16:creationId xmlns:a16="http://schemas.microsoft.com/office/drawing/2014/main" id="{4A74D8A7-ACD3-40A3-918D-46DF99BF9F3E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71" name="Овал 170">
                <a:extLst>
                  <a:ext uri="{FF2B5EF4-FFF2-40B4-BE49-F238E27FC236}">
                    <a16:creationId xmlns:a16="http://schemas.microsoft.com/office/drawing/2014/main" id="{9C994ED9-5124-452B-986B-4782056BCFB3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72" name="Овал 171">
                <a:extLst>
                  <a:ext uri="{FF2B5EF4-FFF2-40B4-BE49-F238E27FC236}">
                    <a16:creationId xmlns:a16="http://schemas.microsoft.com/office/drawing/2014/main" id="{8ADCBFB4-9F0A-40FB-A585-2728254E0A7C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164" name="Овал 163">
              <a:extLst>
                <a:ext uri="{FF2B5EF4-FFF2-40B4-BE49-F238E27FC236}">
                  <a16:creationId xmlns:a16="http://schemas.microsoft.com/office/drawing/2014/main" id="{42E049E2-81A6-45F8-BA9F-DEA21400B1AD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67" name="Полилиния: Фигура 66">
            <a:extLst>
              <a:ext uri="{FF2B5EF4-FFF2-40B4-BE49-F238E27FC236}">
                <a16:creationId xmlns:a16="http://schemas.microsoft.com/office/drawing/2014/main" id="{75F20D6C-6085-4D3F-9186-6895908C97B9}"/>
              </a:ext>
            </a:extLst>
          </p:cNvPr>
          <p:cNvSpPr/>
          <p:nvPr userDrawn="1"/>
        </p:nvSpPr>
        <p:spPr>
          <a:xfrm rot="16200000">
            <a:off x="2537077" y="5335524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BC56BE23-DE49-4D55-A6A0-DFE2A870120D}"/>
              </a:ext>
            </a:extLst>
          </p:cNvPr>
          <p:cNvSpPr/>
          <p:nvPr userDrawn="1"/>
        </p:nvSpPr>
        <p:spPr>
          <a:xfrm>
            <a:off x="4058844" y="6089528"/>
            <a:ext cx="2049251" cy="7684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92" name="Дата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2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193" name="Нижний колонтитул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94" name="Номер слайда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BCF3BD55-FF25-4CA9-8016-81AEB8AA43E8}"/>
              </a:ext>
            </a:extLst>
          </p:cNvPr>
          <p:cNvSpPr/>
          <p:nvPr userDrawn="1"/>
        </p:nvSpPr>
        <p:spPr>
          <a:xfrm>
            <a:off x="5868264" y="1859479"/>
            <a:ext cx="274320" cy="2743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77" name="Прямая соединительная линия 76">
            <a:extLst>
              <a:ext uri="{FF2B5EF4-FFF2-40B4-BE49-F238E27FC236}">
                <a16:creationId xmlns:a16="http://schemas.microsoft.com/office/drawing/2014/main" id="{DE09EA6C-7AC2-47BE-95B8-4D3412867BA5}"/>
              </a:ext>
            </a:extLst>
          </p:cNvPr>
          <p:cNvCxnSpPr>
            <a:cxnSpLocks/>
            <a:stCxn id="38" idx="4"/>
          </p:cNvCxnSpPr>
          <p:nvPr userDrawn="1"/>
        </p:nvCxnSpPr>
        <p:spPr>
          <a:xfrm flipV="1">
            <a:off x="0" y="1991841"/>
            <a:ext cx="5931799" cy="33894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из трех столбцов со значками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2"/>
            <a:ext cx="9725026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60" name="Место для изображения из Интернета 59">
            <a:extLst>
              <a:ext uri="{FF2B5EF4-FFF2-40B4-BE49-F238E27FC236}">
                <a16:creationId xmlns:a16="http://schemas.microsoft.com/office/drawing/2014/main" id="{F2FF0A87-B95D-4E75-86C6-E701CBFD4305}"/>
              </a:ext>
            </a:extLst>
          </p:cNvPr>
          <p:cNvSpPr>
            <a:spLocks noGrp="1"/>
          </p:cNvSpPr>
          <p:nvPr>
            <p:ph type="clipArt" sz="quarter" idx="18"/>
          </p:nvPr>
        </p:nvSpPr>
        <p:spPr>
          <a:xfrm>
            <a:off x="2469641" y="2184400"/>
            <a:ext cx="914400" cy="914400"/>
          </a:xfrm>
        </p:spPr>
        <p:txBody>
          <a:bodyPr rtlCol="0">
            <a:normAutofit/>
          </a:bodyPr>
          <a:lstStyle>
            <a:lvl1pPr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61" name="Место для изображения из Интернета 59">
            <a:extLst>
              <a:ext uri="{FF2B5EF4-FFF2-40B4-BE49-F238E27FC236}">
                <a16:creationId xmlns:a16="http://schemas.microsoft.com/office/drawing/2014/main" id="{EFF0D2F8-0092-4566-A98C-DE7F11F1CC35}"/>
              </a:ext>
            </a:extLst>
          </p:cNvPr>
          <p:cNvSpPr>
            <a:spLocks noGrp="1"/>
          </p:cNvSpPr>
          <p:nvPr>
            <p:ph type="clipArt" sz="quarter" idx="19"/>
          </p:nvPr>
        </p:nvSpPr>
        <p:spPr>
          <a:xfrm>
            <a:off x="5960930" y="2184654"/>
            <a:ext cx="914400" cy="914400"/>
          </a:xfrm>
        </p:spPr>
        <p:txBody>
          <a:bodyPr rtlCol="0">
            <a:normAutofit/>
          </a:bodyPr>
          <a:lstStyle>
            <a:lvl1pPr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62" name="Место для изображения из Интернета 59">
            <a:extLst>
              <a:ext uri="{FF2B5EF4-FFF2-40B4-BE49-F238E27FC236}">
                <a16:creationId xmlns:a16="http://schemas.microsoft.com/office/drawing/2014/main" id="{C673B15F-D120-4C48-8834-4E87C6CCDE2C}"/>
              </a:ext>
            </a:extLst>
          </p:cNvPr>
          <p:cNvSpPr>
            <a:spLocks noGrp="1"/>
          </p:cNvSpPr>
          <p:nvPr>
            <p:ph type="clipArt" sz="quarter" idx="20"/>
          </p:nvPr>
        </p:nvSpPr>
        <p:spPr>
          <a:xfrm>
            <a:off x="9439445" y="2184400"/>
            <a:ext cx="914400" cy="914400"/>
          </a:xfrm>
        </p:spPr>
        <p:txBody>
          <a:bodyPr rtlCol="0">
            <a:normAutofit/>
          </a:bodyPr>
          <a:lstStyle>
            <a:lvl1pPr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55241" y="3366741"/>
            <a:ext cx="2743200" cy="4572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5241" y="3901419"/>
            <a:ext cx="2743200" cy="210312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lang="ru-RU" sz="1600"/>
            </a:lvl1pPr>
            <a:lvl2pPr marL="457200" indent="0" algn="ctr">
              <a:lnSpc>
                <a:spcPts val="2000"/>
              </a:lnSpc>
              <a:buNone/>
              <a:defRPr lang="ru-RU" sz="1600"/>
            </a:lvl2pPr>
            <a:lvl3pPr marL="914400" indent="0" algn="ctr">
              <a:lnSpc>
                <a:spcPts val="2000"/>
              </a:lnSpc>
              <a:buNone/>
              <a:defRPr lang="ru-RU" sz="1600"/>
            </a:lvl3pPr>
            <a:lvl4pPr marL="1371600" indent="0" algn="ctr">
              <a:lnSpc>
                <a:spcPts val="2000"/>
              </a:lnSpc>
              <a:buNone/>
              <a:defRPr lang="ru-RU" sz="1600"/>
            </a:lvl4pPr>
            <a:lvl5pPr marL="1828800" indent="0" algn="ctr">
              <a:lnSpc>
                <a:spcPts val="2000"/>
              </a:lnSpc>
              <a:buNone/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D13E526C-A314-4221-BF6F-A27491DFB8F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046530" y="3359890"/>
            <a:ext cx="2743200" cy="4572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F8BF0048-EF4E-483F-8467-041ED081828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046530" y="3894568"/>
            <a:ext cx="2743200" cy="210312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lang="ru-RU" sz="1600"/>
            </a:lvl1pPr>
            <a:lvl2pPr marL="457200" indent="0" algn="ctr">
              <a:lnSpc>
                <a:spcPts val="2000"/>
              </a:lnSpc>
              <a:buNone/>
              <a:defRPr lang="ru-RU" sz="1600"/>
            </a:lvl2pPr>
            <a:lvl3pPr marL="914400" indent="0" algn="ctr">
              <a:lnSpc>
                <a:spcPts val="2000"/>
              </a:lnSpc>
              <a:buNone/>
              <a:defRPr lang="ru-RU" sz="1600"/>
            </a:lvl3pPr>
            <a:lvl4pPr marL="1371600" indent="0" algn="ctr">
              <a:lnSpc>
                <a:spcPts val="2000"/>
              </a:lnSpc>
              <a:buNone/>
              <a:defRPr lang="ru-RU" sz="1600"/>
            </a:lvl4pPr>
            <a:lvl5pPr marL="1828800" indent="0" algn="ctr">
              <a:lnSpc>
                <a:spcPts val="2000"/>
              </a:lnSpc>
              <a:buNone/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25045" y="3364836"/>
            <a:ext cx="2743200" cy="4572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25045" y="3901419"/>
            <a:ext cx="2743200" cy="210312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lang="ru-RU" sz="1600"/>
            </a:lvl1pPr>
            <a:lvl2pPr marL="457200" indent="0" algn="ctr">
              <a:lnSpc>
                <a:spcPts val="2000"/>
              </a:lnSpc>
              <a:buNone/>
              <a:defRPr lang="ru-RU" sz="1600"/>
            </a:lvl2pPr>
            <a:lvl3pPr marL="914400" indent="0" algn="ctr">
              <a:lnSpc>
                <a:spcPts val="2000"/>
              </a:lnSpc>
              <a:buNone/>
              <a:defRPr lang="ru-RU" sz="1600"/>
            </a:lvl3pPr>
            <a:lvl4pPr marL="1371600" indent="0" algn="ctr">
              <a:lnSpc>
                <a:spcPts val="2000"/>
              </a:lnSpc>
              <a:buNone/>
              <a:defRPr lang="ru-RU" sz="1600"/>
            </a:lvl4pPr>
            <a:lvl5pPr marL="1828800" indent="0" algn="ctr">
              <a:lnSpc>
                <a:spcPts val="2000"/>
              </a:lnSpc>
              <a:buNone/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4F4AB913-E6BC-42AA-956F-BE8B54570B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39C870B4-B099-4311-A8C7-2C72CD4D74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0BFE83D-371B-498A-B5E9-34797328868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29866C73-B970-43C4-A474-D1203C4A334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0C1F8BB-C13B-4B90-91D2-C95CB1363F0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266F531E-E93E-4E5C-9674-1B9C610CDF5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E3AD939-EB0C-4B1E-9A4E-04D6BE504D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53" name="Графический объект 52">
              <a:extLst>
                <a:ext uri="{FF2B5EF4-FFF2-40B4-BE49-F238E27FC236}">
                  <a16:creationId xmlns:a16="http://schemas.microsoft.com/office/drawing/2014/main" id="{0C939296-0EC5-4504-B10B-2AA1A2F60A9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63" name="Дата 3">
            <a:extLst>
              <a:ext uri="{FF2B5EF4-FFF2-40B4-BE49-F238E27FC236}">
                <a16:creationId xmlns:a16="http://schemas.microsoft.com/office/drawing/2014/main" id="{834AD064-B2F1-4462-89CD-E6E2F6B06E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64" name="Нижний колонтитул 4">
            <a:extLst>
              <a:ext uri="{FF2B5EF4-FFF2-40B4-BE49-F238E27FC236}">
                <a16:creationId xmlns:a16="http://schemas.microsoft.com/office/drawing/2014/main" id="{201E0480-817D-41A9-8CC8-A0AFF1B9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5" name="Номер слайда 5">
            <a:extLst>
              <a:ext uri="{FF2B5EF4-FFF2-40B4-BE49-F238E27FC236}">
                <a16:creationId xmlns:a16="http://schemas.microsoft.com/office/drawing/2014/main" id="{01D21600-5A92-452F-96FB-F6BC365A4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323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рынка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4952" y="898524"/>
            <a:ext cx="8232648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1529D7C-E220-400B-93DB-76E3FF912E0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160614" cy="6858000"/>
            <a:chOff x="0" y="0"/>
            <a:chExt cx="2160614" cy="685800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0" y="4828032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36" name="Графический объект 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13172"/>
              <a:ext cx="2029968" cy="2029968"/>
            </a:xfrm>
            <a:prstGeom prst="rect">
              <a:avLst/>
            </a:prstGeom>
          </p:spPr>
        </p:pic>
        <p:pic>
          <p:nvPicPr>
            <p:cNvPr id="38" name="Графический объект 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828032"/>
              <a:ext cx="2029968" cy="2029968"/>
            </a:xfrm>
            <a:prstGeom prst="rect">
              <a:avLst/>
            </a:prstGeom>
          </p:spPr>
        </p:pic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9837D25D-BADF-40E0-B7F9-1288B53AA656}"/>
                </a:ext>
              </a:extLst>
            </p:cNvPr>
            <p:cNvSpPr/>
            <p:nvPr userDrawn="1"/>
          </p:nvSpPr>
          <p:spPr>
            <a:xfrm flipH="1">
              <a:off x="0" y="1995685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grpSp>
          <p:nvGrpSpPr>
            <p:cNvPr id="40" name="Группа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56351" y="206456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Группа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Группа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Группа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Группа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Группа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Группа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Группа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Овал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ru-RU"/>
                              </a:defPPr>
                            </a:lstStyle>
                            <a:p>
                              <a:pPr algn="ctr" rtl="0"/>
                              <a:r>
                                <a:rPr lang="ru-RU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Овал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ru-RU"/>
                              </a:defPPr>
                            </a:lstStyle>
                            <a:p>
                              <a:pPr algn="ctr" rtl="0"/>
                              <a:r>
                                <a:rPr lang="ru-RU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Овал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Овал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Овал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Овал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50" name="Овал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44" name="Овал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5" name="Овал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6" name="Овал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7" name="Овал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  <p:sp>
              <p:nvSpPr>
                <p:cNvPr id="48" name="Овал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42" name="Овал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0" y="4022308"/>
              <a:ext cx="2033751" cy="80572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62" name="Полилиния: фигура 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0" y="2065206"/>
              <a:ext cx="1014984" cy="192024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  <a:endCxn id="64" idx="6"/>
            </p:cNvCxnSpPr>
            <p:nvPr userDrawn="1"/>
          </p:nvCxnSpPr>
          <p:spPr>
            <a:xfrm>
              <a:off x="0" y="2008397"/>
              <a:ext cx="2160614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886294" y="1871237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67" name="Текст 2">
            <a:extLst>
              <a:ext uri="{FF2B5EF4-FFF2-40B4-BE49-F238E27FC236}">
                <a16:creationId xmlns:a16="http://schemas.microsoft.com/office/drawing/2014/main" id="{7FB5CF9E-DFF1-49F6-9EF8-EDA1F1E293C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044952" y="2423160"/>
            <a:ext cx="2468880" cy="45720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2828A1-5E2B-4E4E-A1F7-2C356780F5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8000" y="2889504"/>
            <a:ext cx="2468880" cy="2743200"/>
          </a:xfrm>
        </p:spPr>
        <p:txBody>
          <a:bodyPr rtlCol="0"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ru-RU" sz="1600"/>
            </a:lvl1pPr>
            <a:lvl2pPr>
              <a:defRPr lang="ru-RU" sz="1600"/>
            </a:lvl2pPr>
            <a:lvl3pPr>
              <a:defRPr lang="ru-RU" sz="1600"/>
            </a:lvl3pPr>
            <a:lvl4pPr>
              <a:defRPr lang="ru-RU" sz="1600"/>
            </a:lvl4pPr>
            <a:lvl5pPr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8" name="Текст 2">
            <a:extLst>
              <a:ext uri="{FF2B5EF4-FFF2-40B4-BE49-F238E27FC236}">
                <a16:creationId xmlns:a16="http://schemas.microsoft.com/office/drawing/2014/main" id="{6B7FC992-8079-42D9-8481-2B5075C195E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926836" y="2423160"/>
            <a:ext cx="2468880" cy="45720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9" name="Текст 3">
            <a:extLst>
              <a:ext uri="{FF2B5EF4-FFF2-40B4-BE49-F238E27FC236}">
                <a16:creationId xmlns:a16="http://schemas.microsoft.com/office/drawing/2014/main" id="{7B255ED8-3C11-4BF0-B064-0623B23B0B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26836" y="2889504"/>
            <a:ext cx="2468880" cy="2743200"/>
          </a:xfrm>
        </p:spPr>
        <p:txBody>
          <a:bodyPr rtlCol="0"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ru-RU" sz="1600"/>
            </a:lvl1pPr>
            <a:lvl2pPr>
              <a:defRPr lang="ru-RU" sz="1600"/>
            </a:lvl2pPr>
            <a:lvl3pPr>
              <a:defRPr lang="ru-RU" sz="1600"/>
            </a:lvl3pPr>
            <a:lvl4pPr>
              <a:defRPr lang="ru-RU" sz="1600"/>
            </a:lvl4pPr>
            <a:lvl5pPr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8" name="Текст 4">
            <a:extLst>
              <a:ext uri="{FF2B5EF4-FFF2-40B4-BE49-F238E27FC236}">
                <a16:creationId xmlns:a16="http://schemas.microsoft.com/office/drawing/2014/main" id="{CE356C04-FB22-4541-9D39-D5C0676F66B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808720" y="2423160"/>
            <a:ext cx="2468880" cy="45720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81" name="Текст 3">
            <a:extLst>
              <a:ext uri="{FF2B5EF4-FFF2-40B4-BE49-F238E27FC236}">
                <a16:creationId xmlns:a16="http://schemas.microsoft.com/office/drawing/2014/main" id="{BA0F0565-F3E0-4B3E-A99B-282A623653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08720" y="2889504"/>
            <a:ext cx="2468880" cy="2743200"/>
          </a:xfrm>
        </p:spPr>
        <p:txBody>
          <a:bodyPr rtlCol="0"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ru-RU" sz="1600"/>
            </a:lvl1pPr>
            <a:lvl2pPr>
              <a:defRPr lang="ru-RU" sz="1600"/>
            </a:lvl2pPr>
            <a:lvl3pPr>
              <a:defRPr lang="ru-RU" sz="1600"/>
            </a:lvl3pPr>
            <a:lvl4pPr>
              <a:defRPr lang="ru-RU" sz="1600"/>
            </a:lvl4pPr>
            <a:lvl5pPr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69" name="Дата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4952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70" name="Нижний колонтитул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9763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71" name="Номер слайда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7610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ыночное сравне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10182226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E2785225-FC1B-45E9-82D0-A13EF8F061A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0744" y="2203704"/>
            <a:ext cx="1463040" cy="7858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lang="ru-RU" sz="1000"/>
            </a:lvl2pPr>
            <a:lvl3pPr>
              <a:defRPr lang="ru-RU" sz="1000"/>
            </a:lvl3pPr>
            <a:lvl4pPr>
              <a:defRPr lang="ru-RU" sz="1000"/>
            </a:lvl4pPr>
            <a:lvl5pPr>
              <a:defRPr lang="ru-RU" sz="10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30" name="Текст 8">
            <a:extLst>
              <a:ext uri="{FF2B5EF4-FFF2-40B4-BE49-F238E27FC236}">
                <a16:creationId xmlns:a16="http://schemas.microsoft.com/office/drawing/2014/main" id="{70F3FFA0-BD69-4D83-ABB7-496D4AF91A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25880" y="3465576"/>
            <a:ext cx="1463040" cy="7858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lang="ru-RU" sz="1000"/>
            </a:lvl2pPr>
            <a:lvl3pPr>
              <a:defRPr lang="ru-RU" sz="1000"/>
            </a:lvl3pPr>
            <a:lvl4pPr>
              <a:defRPr lang="ru-RU" sz="1000"/>
            </a:lvl4pPr>
            <a:lvl5pPr>
              <a:defRPr lang="ru-RU" sz="10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32" name="Текст 8">
            <a:extLst>
              <a:ext uri="{FF2B5EF4-FFF2-40B4-BE49-F238E27FC236}">
                <a16:creationId xmlns:a16="http://schemas.microsoft.com/office/drawing/2014/main" id="{49AF8CA2-03BC-4B43-978A-2B68EABFDC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25880" y="4745736"/>
            <a:ext cx="1463040" cy="7858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ru-RU"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lang="ru-RU" sz="1000"/>
            </a:lvl2pPr>
            <a:lvl3pPr>
              <a:defRPr lang="ru-RU" sz="1000"/>
            </a:lvl3pPr>
            <a:lvl4pPr>
              <a:defRPr lang="ru-RU" sz="1000"/>
            </a:lvl4pPr>
            <a:lvl5pPr>
              <a:defRPr lang="ru-RU" sz="1000"/>
            </a:lvl5pPr>
          </a:lstStyle>
          <a:p>
            <a:pPr lvl="0" rtl="0"/>
            <a:r>
              <a:rPr lang="ru-RU"/>
              <a:t>Добавить текст</a:t>
            </a:r>
          </a:p>
        </p:txBody>
      </p:sp>
      <p:sp>
        <p:nvSpPr>
          <p:cNvPr id="63" name="Дата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96833738-63D7-4DAA-92B0-C4286C4F83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89704" y="2624328"/>
            <a:ext cx="6153912" cy="94183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>
                <a:solidFill>
                  <a:schemeClr val="tx2"/>
                </a:solidFill>
              </a:defRPr>
            </a:lvl1pPr>
            <a:lvl2pPr>
              <a:defRPr lang="ru-RU" sz="1600">
                <a:solidFill>
                  <a:schemeClr val="tx2"/>
                </a:solidFill>
              </a:defRPr>
            </a:lvl2pPr>
            <a:lvl3pPr>
              <a:defRPr lang="ru-RU" sz="1600">
                <a:solidFill>
                  <a:schemeClr val="tx2"/>
                </a:solidFill>
              </a:defRPr>
            </a:lvl3pPr>
            <a:lvl4pPr>
              <a:defRPr lang="ru-RU" sz="1600">
                <a:solidFill>
                  <a:schemeClr val="tx2"/>
                </a:solidFill>
              </a:defRPr>
            </a:lvl4pPr>
            <a:lvl5pPr>
              <a:defRPr lang="ru-RU" sz="16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36" name="Текст 14">
            <a:extLst>
              <a:ext uri="{FF2B5EF4-FFF2-40B4-BE49-F238E27FC236}">
                <a16:creationId xmlns:a16="http://schemas.microsoft.com/office/drawing/2014/main" id="{EAF6FAB7-3D8F-43EF-801E-D9E6948A840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89704" y="3904488"/>
            <a:ext cx="6153912" cy="94183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>
                <a:solidFill>
                  <a:schemeClr val="tx2"/>
                </a:solidFill>
              </a:defRPr>
            </a:lvl1pPr>
            <a:lvl2pPr>
              <a:defRPr lang="ru-RU" sz="1600">
                <a:solidFill>
                  <a:schemeClr val="tx2"/>
                </a:solidFill>
              </a:defRPr>
            </a:lvl2pPr>
            <a:lvl3pPr>
              <a:defRPr lang="ru-RU" sz="1600">
                <a:solidFill>
                  <a:schemeClr val="tx2"/>
                </a:solidFill>
              </a:defRPr>
            </a:lvl3pPr>
            <a:lvl4pPr>
              <a:defRPr lang="ru-RU" sz="1600">
                <a:solidFill>
                  <a:schemeClr val="tx2"/>
                </a:solidFill>
              </a:defRPr>
            </a:lvl4pPr>
            <a:lvl5pPr>
              <a:defRPr lang="ru-RU" sz="16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38" name="Текст 14">
            <a:extLst>
              <a:ext uri="{FF2B5EF4-FFF2-40B4-BE49-F238E27FC236}">
                <a16:creationId xmlns:a16="http://schemas.microsoft.com/office/drawing/2014/main" id="{13A498D1-E978-4C02-8712-EA7A16D153F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89704" y="5157216"/>
            <a:ext cx="6153912" cy="94183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>
                <a:solidFill>
                  <a:schemeClr val="tx2"/>
                </a:solidFill>
              </a:defRPr>
            </a:lvl1pPr>
            <a:lvl2pPr>
              <a:defRPr lang="ru-RU" sz="1600">
                <a:solidFill>
                  <a:schemeClr val="tx2"/>
                </a:solidFill>
              </a:defRPr>
            </a:lvl2pPr>
            <a:lvl3pPr>
              <a:defRPr lang="ru-RU" sz="1600">
                <a:solidFill>
                  <a:schemeClr val="tx2"/>
                </a:solidFill>
              </a:defRPr>
            </a:lvl3pPr>
            <a:lvl4pPr>
              <a:defRPr lang="ru-RU" sz="1600">
                <a:solidFill>
                  <a:schemeClr val="tx2"/>
                </a:solidFill>
              </a:defRPr>
            </a:lvl4pPr>
            <a:lvl5pPr>
              <a:defRPr lang="ru-RU" sz="16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48" name="Графический объект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Графический объект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F8E4D1E-5580-4429-B822-B0ACA17BF2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704025" y="2853257"/>
            <a:ext cx="2315146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>
            <a:extLst>
              <a:ext uri="{FF2B5EF4-FFF2-40B4-BE49-F238E27FC236}">
                <a16:creationId xmlns:a16="http://schemas.microsoft.com/office/drawing/2014/main" id="{628EFE5A-E7ED-42E0-B4F7-CD6FB9AC0BE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82733" y="2744646"/>
            <a:ext cx="217221" cy="2172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99E5560-6CE0-4494-96B0-E58711D435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17361" y="4002156"/>
            <a:ext cx="2495929" cy="1480420"/>
            <a:chOff x="1717361" y="4002156"/>
            <a:chExt cx="2495929" cy="1480420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F242903C-0FC5-4F7E-A59A-1B57A8012CD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17361" y="4110767"/>
              <a:ext cx="2315146" cy="0"/>
            </a:xfrm>
            <a:prstGeom prst="line">
              <a:avLst/>
            </a:prstGeom>
            <a:ln w="254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502427F1-9BD1-40C4-8447-54CA2F762B28}"/>
                </a:ext>
              </a:extLst>
            </p:cNvPr>
            <p:cNvSpPr/>
            <p:nvPr userDrawn="1"/>
          </p:nvSpPr>
          <p:spPr>
            <a:xfrm>
              <a:off x="3996069" y="4002156"/>
              <a:ext cx="217221" cy="2172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9D896F91-3D1D-4BF4-B726-B6B1034E68C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17361" y="5373966"/>
              <a:ext cx="2315146" cy="0"/>
            </a:xfrm>
            <a:prstGeom prst="line">
              <a:avLst/>
            </a:prstGeom>
            <a:ln w="254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72AAC415-7A20-4A4D-80B1-B4AD3D514249}"/>
                </a:ext>
              </a:extLst>
            </p:cNvPr>
            <p:cNvSpPr/>
            <p:nvPr userDrawn="1"/>
          </p:nvSpPr>
          <p:spPr>
            <a:xfrm>
              <a:off x="3996069" y="5265355"/>
              <a:ext cx="217221" cy="2172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64" name="Нижний колонтитул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5" name="Номер слайда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9124951" cy="1362456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14400" y="2354580"/>
            <a:ext cx="4297679" cy="455295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ru-RU" sz="1600"/>
            </a:lvl1pPr>
            <a:lvl2pPr>
              <a:lnSpc>
                <a:spcPts val="2000"/>
              </a:lnSpc>
              <a:defRPr lang="ru-RU" sz="1600"/>
            </a:lvl2pPr>
            <a:lvl3pPr>
              <a:lnSpc>
                <a:spcPts val="2000"/>
              </a:lnSpc>
              <a:defRPr lang="ru-RU" sz="1600"/>
            </a:lvl3pPr>
            <a:lvl4pPr>
              <a:lnSpc>
                <a:spcPts val="2000"/>
              </a:lnSpc>
              <a:defRPr lang="ru-RU" sz="1600"/>
            </a:lvl4pPr>
            <a:lvl5pPr>
              <a:lnSpc>
                <a:spcPts val="2000"/>
              </a:lnSpc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64487" y="2352675"/>
            <a:ext cx="4297680" cy="457200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63344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ru-RU" sz="1600"/>
            </a:lvl1pPr>
            <a:lvl2pPr>
              <a:lnSpc>
                <a:spcPts val="2000"/>
              </a:lnSpc>
              <a:defRPr lang="ru-RU" sz="1600"/>
            </a:lvl2pPr>
            <a:lvl3pPr>
              <a:lnSpc>
                <a:spcPts val="2000"/>
              </a:lnSpc>
              <a:defRPr lang="ru-RU" sz="1600"/>
            </a:lvl3pPr>
            <a:lvl4pPr>
              <a:lnSpc>
                <a:spcPts val="2000"/>
              </a:lnSpc>
              <a:defRPr lang="ru-RU" sz="1600"/>
            </a:lvl4pPr>
            <a:lvl5pPr>
              <a:lnSpc>
                <a:spcPts val="2000"/>
              </a:lnSpc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2" name="Рисунок 11" descr="Узор в черно-белую полоску&#10;&#10;Описание создано автоматически с низкой степенью достоверности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26" name="Графический объект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31" name="Графический объект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Дата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33" name="Нижний колонтитул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34" name="Номер слайда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конкуренции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515600" cy="1325563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ЗАГОЛОВОК СЛАЙДА</a:t>
            </a:r>
            <a:endParaRPr lang="ru-RU" dirty="0"/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6CD52AD9-4495-432B-B01C-26AAF0EAA8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71896" y="2355182"/>
            <a:ext cx="1980000" cy="36576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ru-RU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НАЗВАНИЕ КВАДРАНТА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id="{AF9EB7E7-72B3-4FD3-B153-815A53CB1B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71" y="3383280"/>
            <a:ext cx="1980000" cy="365760"/>
          </a:xfrm>
        </p:spPr>
        <p:txBody>
          <a:bodyPr rtlCol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ru-RU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НАЗВАНИЕ КВАДРАНТА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139AE34A-A4BE-43AA-9A69-9A18D5FC5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71870" y="3383280"/>
            <a:ext cx="1980000" cy="365760"/>
          </a:xfrm>
        </p:spPr>
        <p:txBody>
          <a:bodyPr rtlCol="0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lang="ru-RU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НАЗВАНИЕ КВАДРАНТА</a:t>
            </a:r>
          </a:p>
        </p:txBody>
      </p:sp>
      <p:sp>
        <p:nvSpPr>
          <p:cNvPr id="11" name="Текст 5">
            <a:extLst>
              <a:ext uri="{FF2B5EF4-FFF2-40B4-BE49-F238E27FC236}">
                <a16:creationId xmlns:a16="http://schemas.microsoft.com/office/drawing/2014/main" id="{23E8F54F-C5BD-4FE6-BB69-FEC69BC0FD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750" y="4933275"/>
            <a:ext cx="1980000" cy="36576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ru-RU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НАЗВАНИЕ КВАДРАНТА</a:t>
            </a:r>
          </a:p>
        </p:txBody>
      </p:sp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6FBF4C06-0880-4F64-AC8F-328C5513CD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1177016" y="0"/>
            <a:ext cx="1014984" cy="101498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056531B-7079-455E-BCF7-DB094C33122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66800" y="3771900"/>
            <a:ext cx="10058400" cy="0"/>
          </a:xfrm>
          <a:prstGeom prst="line">
            <a:avLst/>
          </a:prstGeom>
          <a:ln w="38100" cap="sq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61F2D70-0FC3-41BD-9F38-7F41F01349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54750" y="2743200"/>
            <a:ext cx="0" cy="206692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Дата 3">
            <a:extLst>
              <a:ext uri="{FF2B5EF4-FFF2-40B4-BE49-F238E27FC236}">
                <a16:creationId xmlns:a16="http://schemas.microsoft.com/office/drawing/2014/main" id="{17210727-8680-449A-9AC7-094F823C7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18" name="Нижний колонтитул 4">
            <a:extLst>
              <a:ext uri="{FF2B5EF4-FFF2-40B4-BE49-F238E27FC236}">
                <a16:creationId xmlns:a16="http://schemas.microsoft.com/office/drawing/2014/main" id="{C53C0381-DF18-4C74-B221-470356502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8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9" name="Номер слайда 5">
            <a:extLst>
              <a:ext uri="{FF2B5EF4-FFF2-40B4-BE49-F238E27FC236}">
                <a16:creationId xmlns:a16="http://schemas.microsoft.com/office/drawing/2014/main" id="{6338C9D5-18F2-4E98-9B4B-F691BC24D01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500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пулярность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4"/>
            <a:ext cx="680085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CBECFE1-9F80-4EFE-9699-3A240475EE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93623" y="-983359"/>
            <a:ext cx="5242592" cy="7843456"/>
            <a:chOff x="-193623" y="-983359"/>
            <a:chExt cx="5242592" cy="7843456"/>
          </a:xfrm>
        </p:grpSpPr>
        <p:pic>
          <p:nvPicPr>
            <p:cNvPr id="26" name="Графический объект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097646">
              <a:off x="1569916" y="-983359"/>
              <a:ext cx="2029968" cy="2029968"/>
            </a:xfrm>
            <a:prstGeom prst="rect">
              <a:avLst/>
            </a:prstGeom>
          </p:spPr>
        </p:pic>
        <p:pic>
          <p:nvPicPr>
            <p:cNvPr id="13" name="Графический объект 12">
              <a:extLst>
                <a:ext uri="{FF2B5EF4-FFF2-40B4-BE49-F238E27FC236}">
                  <a16:creationId xmlns:a16="http://schemas.microsoft.com/office/drawing/2014/main" id="{3B73C61F-3D48-4791-8280-D98D2C01E0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3489227">
              <a:off x="3019001" y="3357927"/>
              <a:ext cx="2029968" cy="2029968"/>
            </a:xfrm>
            <a:prstGeom prst="rect">
              <a:avLst/>
            </a:prstGeom>
          </p:spPr>
        </p:pic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E5E36EA0-9B77-4A31-A56A-93DEC2F87C2C}"/>
                </a:ext>
              </a:extLst>
            </p:cNvPr>
            <p:cNvGrpSpPr/>
            <p:nvPr userDrawn="1"/>
          </p:nvGrpSpPr>
          <p:grpSpPr>
            <a:xfrm>
              <a:off x="-193623" y="458228"/>
              <a:ext cx="4229571" cy="6401869"/>
              <a:chOff x="-193623" y="458228"/>
              <a:chExt cx="4229571" cy="6401869"/>
            </a:xfrm>
          </p:grpSpPr>
          <p:sp>
            <p:nvSpPr>
              <p:cNvPr id="8" name="Прямоугольник 23">
                <a:extLst>
                  <a:ext uri="{FF2B5EF4-FFF2-40B4-BE49-F238E27FC236}">
                    <a16:creationId xmlns:a16="http://schemas.microsoft.com/office/drawing/2014/main" id="{F5ED01E4-35BF-4165-86B2-E3BDFD91DEE3}"/>
                  </a:ext>
                </a:extLst>
              </p:cNvPr>
              <p:cNvSpPr/>
              <p:nvPr userDrawn="1"/>
            </p:nvSpPr>
            <p:spPr>
              <a:xfrm rot="13508190">
                <a:off x="141725" y="458228"/>
                <a:ext cx="2029968" cy="2029968"/>
              </a:xfrm>
              <a:custGeom>
                <a:avLst/>
                <a:gdLst>
                  <a:gd name="connsiteX0" fmla="*/ 0 w 2029968"/>
                  <a:gd name="connsiteY0" fmla="*/ 0 h 2029968"/>
                  <a:gd name="connsiteX1" fmla="*/ 2029968 w 2029968"/>
                  <a:gd name="connsiteY1" fmla="*/ 0 h 2029968"/>
                  <a:gd name="connsiteX2" fmla="*/ 2029968 w 2029968"/>
                  <a:gd name="connsiteY2" fmla="*/ 2029968 h 2029968"/>
                  <a:gd name="connsiteX3" fmla="*/ 0 w 2029968"/>
                  <a:gd name="connsiteY3" fmla="*/ 2029968 h 2029968"/>
                  <a:gd name="connsiteX4" fmla="*/ 0 w 2029968"/>
                  <a:gd name="connsiteY4" fmla="*/ 0 h 2029968"/>
                  <a:gd name="connsiteX0" fmla="*/ 0 w 2029968"/>
                  <a:gd name="connsiteY0" fmla="*/ 0 h 2029968"/>
                  <a:gd name="connsiteX1" fmla="*/ 2029968 w 2029968"/>
                  <a:gd name="connsiteY1" fmla="*/ 2029968 h 2029968"/>
                  <a:gd name="connsiteX2" fmla="*/ 0 w 2029968"/>
                  <a:gd name="connsiteY2" fmla="*/ 2029968 h 2029968"/>
                  <a:gd name="connsiteX3" fmla="*/ 0 w 2029968"/>
                  <a:gd name="connsiteY3" fmla="*/ 0 h 202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9968" h="2029968">
                    <a:moveTo>
                      <a:pt x="0" y="0"/>
                    </a:moveTo>
                    <a:lnTo>
                      <a:pt x="2029968" y="2029968"/>
                    </a:lnTo>
                    <a:lnTo>
                      <a:pt x="0" y="20299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pic>
            <p:nvPicPr>
              <p:cNvPr id="9" name="Графический объект 8">
                <a:extLst>
                  <a:ext uri="{FF2B5EF4-FFF2-40B4-BE49-F238E27FC236}">
                    <a16:creationId xmlns:a16="http://schemas.microsoft.com/office/drawing/2014/main" id="{B7E6DD28-C71B-4484-973A-D12A2773000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8902533">
                <a:off x="1574706" y="1900474"/>
                <a:ext cx="2029968" cy="2029968"/>
              </a:xfrm>
              <a:prstGeom prst="rect">
                <a:avLst/>
              </a:prstGeom>
            </p:spPr>
          </p:pic>
          <p:sp>
            <p:nvSpPr>
              <p:cNvPr id="11" name="Прямоугольник 23">
                <a:extLst>
                  <a:ext uri="{FF2B5EF4-FFF2-40B4-BE49-F238E27FC236}">
                    <a16:creationId xmlns:a16="http://schemas.microsoft.com/office/drawing/2014/main" id="{AB403917-256D-4254-A12F-F8BD19470C42}"/>
                  </a:ext>
                </a:extLst>
              </p:cNvPr>
              <p:cNvSpPr/>
              <p:nvPr userDrawn="1"/>
            </p:nvSpPr>
            <p:spPr>
              <a:xfrm rot="18900000">
                <a:off x="1580257" y="1923515"/>
                <a:ext cx="2029968" cy="2029968"/>
              </a:xfrm>
              <a:custGeom>
                <a:avLst/>
                <a:gdLst>
                  <a:gd name="connsiteX0" fmla="*/ 0 w 2029968"/>
                  <a:gd name="connsiteY0" fmla="*/ 0 h 2029968"/>
                  <a:gd name="connsiteX1" fmla="*/ 2029968 w 2029968"/>
                  <a:gd name="connsiteY1" fmla="*/ 0 h 2029968"/>
                  <a:gd name="connsiteX2" fmla="*/ 2029968 w 2029968"/>
                  <a:gd name="connsiteY2" fmla="*/ 2029968 h 2029968"/>
                  <a:gd name="connsiteX3" fmla="*/ 0 w 2029968"/>
                  <a:gd name="connsiteY3" fmla="*/ 2029968 h 2029968"/>
                  <a:gd name="connsiteX4" fmla="*/ 0 w 2029968"/>
                  <a:gd name="connsiteY4" fmla="*/ 0 h 2029968"/>
                  <a:gd name="connsiteX0" fmla="*/ 0 w 2029968"/>
                  <a:gd name="connsiteY0" fmla="*/ 0 h 2029968"/>
                  <a:gd name="connsiteX1" fmla="*/ 2029968 w 2029968"/>
                  <a:gd name="connsiteY1" fmla="*/ 2029968 h 2029968"/>
                  <a:gd name="connsiteX2" fmla="*/ 0 w 2029968"/>
                  <a:gd name="connsiteY2" fmla="*/ 2029968 h 2029968"/>
                  <a:gd name="connsiteX3" fmla="*/ 0 w 2029968"/>
                  <a:gd name="connsiteY3" fmla="*/ 0 h 202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9968" h="2029968">
                    <a:moveTo>
                      <a:pt x="0" y="0"/>
                    </a:moveTo>
                    <a:lnTo>
                      <a:pt x="2029968" y="2029968"/>
                    </a:lnTo>
                    <a:lnTo>
                      <a:pt x="0" y="20299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pic>
            <p:nvPicPr>
              <p:cNvPr id="12" name="Графический объект 11">
                <a:extLst>
                  <a:ext uri="{FF2B5EF4-FFF2-40B4-BE49-F238E27FC236}">
                    <a16:creationId xmlns:a16="http://schemas.microsoft.com/office/drawing/2014/main" id="{EB06A536-5FCB-4761-9EFF-D54BE44B1FD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2708786">
                <a:off x="145529" y="3355869"/>
                <a:ext cx="2029968" cy="2029968"/>
              </a:xfrm>
              <a:prstGeom prst="rect">
                <a:avLst/>
              </a:prstGeom>
            </p:spPr>
          </p:pic>
          <p:grpSp>
            <p:nvGrpSpPr>
              <p:cNvPr id="21" name="Группа 20">
                <a:extLst>
                  <a:ext uri="{FF2B5EF4-FFF2-40B4-BE49-F238E27FC236}">
                    <a16:creationId xmlns:a16="http://schemas.microsoft.com/office/drawing/2014/main" id="{94213EEF-F759-4045-9F53-49C1B4ECED53}"/>
                  </a:ext>
                </a:extLst>
              </p:cNvPr>
              <p:cNvGrpSpPr/>
              <p:nvPr userDrawn="1"/>
            </p:nvGrpSpPr>
            <p:grpSpPr>
              <a:xfrm>
                <a:off x="1159403" y="5806395"/>
                <a:ext cx="2870810" cy="1000774"/>
                <a:chOff x="-13699" y="5839164"/>
                <a:chExt cx="2862790" cy="1000774"/>
              </a:xfrm>
            </p:grpSpPr>
            <p:sp>
              <p:nvSpPr>
                <p:cNvPr id="91" name="Полилиния: Фигура 90">
                  <a:extLst>
                    <a:ext uri="{FF2B5EF4-FFF2-40B4-BE49-F238E27FC236}">
                      <a16:creationId xmlns:a16="http://schemas.microsoft.com/office/drawing/2014/main" id="{2EA4D38A-6ACD-4296-B454-E5BD7EAC7990}"/>
                    </a:ext>
                  </a:extLst>
                </p:cNvPr>
                <p:cNvSpPr/>
                <p:nvPr userDrawn="1"/>
              </p:nvSpPr>
              <p:spPr>
                <a:xfrm>
                  <a:off x="-13699" y="5839164"/>
                  <a:ext cx="2862790" cy="28868"/>
                </a:xfrm>
                <a:custGeom>
                  <a:avLst/>
                  <a:gdLst>
                    <a:gd name="connsiteX0" fmla="*/ 0 w 2862790"/>
                    <a:gd name="connsiteY0" fmla="*/ 0 h 28868"/>
                    <a:gd name="connsiteX1" fmla="*/ 2862790 w 2862790"/>
                    <a:gd name="connsiteY1" fmla="*/ 0 h 28868"/>
                    <a:gd name="connsiteX2" fmla="*/ 2833921 w 2862790"/>
                    <a:gd name="connsiteY2" fmla="*/ 28868 h 28868"/>
                    <a:gd name="connsiteX3" fmla="*/ 28868 w 2862790"/>
                    <a:gd name="connsiteY3" fmla="*/ 28868 h 28868"/>
                    <a:gd name="connsiteX4" fmla="*/ 0 w 2862790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62790" h="28868">
                      <a:moveTo>
                        <a:pt x="0" y="0"/>
                      </a:moveTo>
                      <a:lnTo>
                        <a:pt x="2862790" y="0"/>
                      </a:lnTo>
                      <a:lnTo>
                        <a:pt x="2833921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90" name="Полилиния: Фигура 89">
                  <a:extLst>
                    <a:ext uri="{FF2B5EF4-FFF2-40B4-BE49-F238E27FC236}">
                      <a16:creationId xmlns:a16="http://schemas.microsoft.com/office/drawing/2014/main" id="{74E32D04-F635-443B-B642-A509F0473CB5}"/>
                    </a:ext>
                  </a:extLst>
                </p:cNvPr>
                <p:cNvSpPr/>
                <p:nvPr userDrawn="1"/>
              </p:nvSpPr>
              <p:spPr>
                <a:xfrm>
                  <a:off x="47246" y="5900109"/>
                  <a:ext cx="2740900" cy="28868"/>
                </a:xfrm>
                <a:custGeom>
                  <a:avLst/>
                  <a:gdLst>
                    <a:gd name="connsiteX0" fmla="*/ 0 w 2740900"/>
                    <a:gd name="connsiteY0" fmla="*/ 0 h 28868"/>
                    <a:gd name="connsiteX1" fmla="*/ 2740900 w 2740900"/>
                    <a:gd name="connsiteY1" fmla="*/ 0 h 28868"/>
                    <a:gd name="connsiteX2" fmla="*/ 2712032 w 2740900"/>
                    <a:gd name="connsiteY2" fmla="*/ 28868 h 28868"/>
                    <a:gd name="connsiteX3" fmla="*/ 28868 w 2740900"/>
                    <a:gd name="connsiteY3" fmla="*/ 28868 h 28868"/>
                    <a:gd name="connsiteX4" fmla="*/ 0 w 2740900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40900" h="28868">
                      <a:moveTo>
                        <a:pt x="0" y="0"/>
                      </a:moveTo>
                      <a:lnTo>
                        <a:pt x="2740900" y="0"/>
                      </a:lnTo>
                      <a:lnTo>
                        <a:pt x="2712032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9" name="Полилиния: Фигура 88">
                  <a:extLst>
                    <a:ext uri="{FF2B5EF4-FFF2-40B4-BE49-F238E27FC236}">
                      <a16:creationId xmlns:a16="http://schemas.microsoft.com/office/drawing/2014/main" id="{C95F7659-0C0B-4798-8392-E6B36B62DEA4}"/>
                    </a:ext>
                  </a:extLst>
                </p:cNvPr>
                <p:cNvSpPr/>
                <p:nvPr userDrawn="1"/>
              </p:nvSpPr>
              <p:spPr>
                <a:xfrm>
                  <a:off x="108992" y="5960251"/>
                  <a:ext cx="2619012" cy="29671"/>
                </a:xfrm>
                <a:custGeom>
                  <a:avLst/>
                  <a:gdLst>
                    <a:gd name="connsiteX0" fmla="*/ 0 w 2619012"/>
                    <a:gd name="connsiteY0" fmla="*/ 0 h 29671"/>
                    <a:gd name="connsiteX1" fmla="*/ 2619012 w 2619012"/>
                    <a:gd name="connsiteY1" fmla="*/ 0 h 29671"/>
                    <a:gd name="connsiteX2" fmla="*/ 2590143 w 2619012"/>
                    <a:gd name="connsiteY2" fmla="*/ 28868 h 29671"/>
                    <a:gd name="connsiteX3" fmla="*/ 28067 w 2619012"/>
                    <a:gd name="connsiteY3" fmla="*/ 29671 h 29671"/>
                    <a:gd name="connsiteX4" fmla="*/ 28869 w 2619012"/>
                    <a:gd name="connsiteY4" fmla="*/ 28869 h 29671"/>
                    <a:gd name="connsiteX5" fmla="*/ 0 w 2619012"/>
                    <a:gd name="connsiteY5" fmla="*/ 0 h 29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19012" h="29671">
                      <a:moveTo>
                        <a:pt x="0" y="0"/>
                      </a:moveTo>
                      <a:lnTo>
                        <a:pt x="2619012" y="0"/>
                      </a:lnTo>
                      <a:lnTo>
                        <a:pt x="2590143" y="28868"/>
                      </a:lnTo>
                      <a:lnTo>
                        <a:pt x="28067" y="29671"/>
                      </a:lnTo>
                      <a:lnTo>
                        <a:pt x="28869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8" name="Полилиния: Фигура 87">
                  <a:extLst>
                    <a:ext uri="{FF2B5EF4-FFF2-40B4-BE49-F238E27FC236}">
                      <a16:creationId xmlns:a16="http://schemas.microsoft.com/office/drawing/2014/main" id="{ABB69ABA-A9D2-4649-A1AB-E12AA2D2C8E7}"/>
                    </a:ext>
                  </a:extLst>
                </p:cNvPr>
                <p:cNvSpPr/>
                <p:nvPr userDrawn="1"/>
              </p:nvSpPr>
              <p:spPr>
                <a:xfrm>
                  <a:off x="169937" y="6021196"/>
                  <a:ext cx="2497122" cy="29670"/>
                </a:xfrm>
                <a:custGeom>
                  <a:avLst/>
                  <a:gdLst>
                    <a:gd name="connsiteX0" fmla="*/ 0 w 2497122"/>
                    <a:gd name="connsiteY0" fmla="*/ 0 h 29670"/>
                    <a:gd name="connsiteX1" fmla="*/ 2497122 w 2497122"/>
                    <a:gd name="connsiteY1" fmla="*/ 0 h 29670"/>
                    <a:gd name="connsiteX2" fmla="*/ 2468254 w 2497122"/>
                    <a:gd name="connsiteY2" fmla="*/ 28868 h 29670"/>
                    <a:gd name="connsiteX3" fmla="*/ 28066 w 2497122"/>
                    <a:gd name="connsiteY3" fmla="*/ 29670 h 29670"/>
                    <a:gd name="connsiteX4" fmla="*/ 28868 w 2497122"/>
                    <a:gd name="connsiteY4" fmla="*/ 28868 h 29670"/>
                    <a:gd name="connsiteX5" fmla="*/ 0 w 2497122"/>
                    <a:gd name="connsiteY5" fmla="*/ 0 h 29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97122" h="29670">
                      <a:moveTo>
                        <a:pt x="0" y="0"/>
                      </a:moveTo>
                      <a:lnTo>
                        <a:pt x="2497122" y="0"/>
                      </a:lnTo>
                      <a:lnTo>
                        <a:pt x="2468254" y="28868"/>
                      </a:lnTo>
                      <a:lnTo>
                        <a:pt x="28066" y="29670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7" name="Полилиния: Фигура 86">
                  <a:extLst>
                    <a:ext uri="{FF2B5EF4-FFF2-40B4-BE49-F238E27FC236}">
                      <a16:creationId xmlns:a16="http://schemas.microsoft.com/office/drawing/2014/main" id="{8B88CE23-E34F-470C-8C56-46C08322365F}"/>
                    </a:ext>
                  </a:extLst>
                </p:cNvPr>
                <p:cNvSpPr/>
                <p:nvPr userDrawn="1"/>
              </p:nvSpPr>
              <p:spPr>
                <a:xfrm>
                  <a:off x="229279" y="6082140"/>
                  <a:ext cx="2376837" cy="28869"/>
                </a:xfrm>
                <a:custGeom>
                  <a:avLst/>
                  <a:gdLst>
                    <a:gd name="connsiteX0" fmla="*/ 0 w 2376837"/>
                    <a:gd name="connsiteY0" fmla="*/ 0 h 28869"/>
                    <a:gd name="connsiteX1" fmla="*/ 2376837 w 2376837"/>
                    <a:gd name="connsiteY1" fmla="*/ 0 h 28869"/>
                    <a:gd name="connsiteX2" fmla="*/ 2347968 w 2376837"/>
                    <a:gd name="connsiteY2" fmla="*/ 28868 h 28869"/>
                    <a:gd name="connsiteX3" fmla="*/ 28868 w 2376837"/>
                    <a:gd name="connsiteY3" fmla="*/ 28869 h 28869"/>
                    <a:gd name="connsiteX4" fmla="*/ 0 w 2376837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6837" h="28869">
                      <a:moveTo>
                        <a:pt x="0" y="0"/>
                      </a:moveTo>
                      <a:lnTo>
                        <a:pt x="2376837" y="0"/>
                      </a:lnTo>
                      <a:lnTo>
                        <a:pt x="2347968" y="28868"/>
                      </a:lnTo>
                      <a:lnTo>
                        <a:pt x="28868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6" name="Полилиния: Фигура 85">
                  <a:extLst>
                    <a:ext uri="{FF2B5EF4-FFF2-40B4-BE49-F238E27FC236}">
                      <a16:creationId xmlns:a16="http://schemas.microsoft.com/office/drawing/2014/main" id="{75BCEDE2-961E-42E0-AF9C-3D070C974007}"/>
                    </a:ext>
                  </a:extLst>
                </p:cNvPr>
                <p:cNvSpPr/>
                <p:nvPr userDrawn="1"/>
              </p:nvSpPr>
              <p:spPr>
                <a:xfrm>
                  <a:off x="290222" y="6143085"/>
                  <a:ext cx="2254948" cy="28868"/>
                </a:xfrm>
                <a:custGeom>
                  <a:avLst/>
                  <a:gdLst>
                    <a:gd name="connsiteX0" fmla="*/ 0 w 2254948"/>
                    <a:gd name="connsiteY0" fmla="*/ 0 h 28868"/>
                    <a:gd name="connsiteX1" fmla="*/ 2254948 w 2254948"/>
                    <a:gd name="connsiteY1" fmla="*/ 0 h 28868"/>
                    <a:gd name="connsiteX2" fmla="*/ 2226080 w 2254948"/>
                    <a:gd name="connsiteY2" fmla="*/ 28868 h 28868"/>
                    <a:gd name="connsiteX3" fmla="*/ 28868 w 2254948"/>
                    <a:gd name="connsiteY3" fmla="*/ 28868 h 28868"/>
                    <a:gd name="connsiteX4" fmla="*/ 0 w 2254948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4948" h="28868">
                      <a:moveTo>
                        <a:pt x="0" y="0"/>
                      </a:moveTo>
                      <a:lnTo>
                        <a:pt x="2254948" y="0"/>
                      </a:lnTo>
                      <a:lnTo>
                        <a:pt x="2226080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5" name="Полилиния: Фигура 84">
                  <a:extLst>
                    <a:ext uri="{FF2B5EF4-FFF2-40B4-BE49-F238E27FC236}">
                      <a16:creationId xmlns:a16="http://schemas.microsoft.com/office/drawing/2014/main" id="{FB930397-7A2A-4C50-9EC9-7E3107D065D2}"/>
                    </a:ext>
                  </a:extLst>
                </p:cNvPr>
                <p:cNvSpPr/>
                <p:nvPr userDrawn="1"/>
              </p:nvSpPr>
              <p:spPr>
                <a:xfrm>
                  <a:off x="351970" y="6203227"/>
                  <a:ext cx="2133059" cy="29671"/>
                </a:xfrm>
                <a:custGeom>
                  <a:avLst/>
                  <a:gdLst>
                    <a:gd name="connsiteX0" fmla="*/ 2133059 w 2133059"/>
                    <a:gd name="connsiteY0" fmla="*/ 0 h 29671"/>
                    <a:gd name="connsiteX1" fmla="*/ 2104190 w 2133059"/>
                    <a:gd name="connsiteY1" fmla="*/ 28869 h 29671"/>
                    <a:gd name="connsiteX2" fmla="*/ 28066 w 2133059"/>
                    <a:gd name="connsiteY2" fmla="*/ 29671 h 29671"/>
                    <a:gd name="connsiteX3" fmla="*/ 28868 w 2133059"/>
                    <a:gd name="connsiteY3" fmla="*/ 28869 h 29671"/>
                    <a:gd name="connsiteX4" fmla="*/ 0 w 2133059"/>
                    <a:gd name="connsiteY4" fmla="*/ 1 h 29671"/>
                    <a:gd name="connsiteX5" fmla="*/ 2133059 w 2133059"/>
                    <a:gd name="connsiteY5" fmla="*/ 0 h 29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33059" h="29671">
                      <a:moveTo>
                        <a:pt x="2133059" y="0"/>
                      </a:moveTo>
                      <a:lnTo>
                        <a:pt x="2104190" y="28869"/>
                      </a:lnTo>
                      <a:lnTo>
                        <a:pt x="28066" y="29671"/>
                      </a:lnTo>
                      <a:lnTo>
                        <a:pt x="28868" y="28869"/>
                      </a:lnTo>
                      <a:lnTo>
                        <a:pt x="0" y="1"/>
                      </a:lnTo>
                      <a:lnTo>
                        <a:pt x="213305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4" name="Полилиния: Фигура 83">
                  <a:extLst>
                    <a:ext uri="{FF2B5EF4-FFF2-40B4-BE49-F238E27FC236}">
                      <a16:creationId xmlns:a16="http://schemas.microsoft.com/office/drawing/2014/main" id="{8CA98174-D81B-4241-92F9-D0D2028FFEA9}"/>
                    </a:ext>
                  </a:extLst>
                </p:cNvPr>
                <p:cNvSpPr/>
                <p:nvPr userDrawn="1"/>
              </p:nvSpPr>
              <p:spPr>
                <a:xfrm>
                  <a:off x="411310" y="6264172"/>
                  <a:ext cx="2012774" cy="28868"/>
                </a:xfrm>
                <a:custGeom>
                  <a:avLst/>
                  <a:gdLst>
                    <a:gd name="connsiteX0" fmla="*/ 0 w 2012774"/>
                    <a:gd name="connsiteY0" fmla="*/ 0 h 28868"/>
                    <a:gd name="connsiteX1" fmla="*/ 2012774 w 2012774"/>
                    <a:gd name="connsiteY1" fmla="*/ 0 h 28868"/>
                    <a:gd name="connsiteX2" fmla="*/ 1983905 w 2012774"/>
                    <a:gd name="connsiteY2" fmla="*/ 28868 h 28868"/>
                    <a:gd name="connsiteX3" fmla="*/ 28868 w 2012774"/>
                    <a:gd name="connsiteY3" fmla="*/ 28868 h 28868"/>
                    <a:gd name="connsiteX4" fmla="*/ 0 w 2012774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12774" h="28868">
                      <a:moveTo>
                        <a:pt x="0" y="0"/>
                      </a:moveTo>
                      <a:lnTo>
                        <a:pt x="2012774" y="0"/>
                      </a:lnTo>
                      <a:lnTo>
                        <a:pt x="1983905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3" name="Полилиния: Фигура 82">
                  <a:extLst>
                    <a:ext uri="{FF2B5EF4-FFF2-40B4-BE49-F238E27FC236}">
                      <a16:creationId xmlns:a16="http://schemas.microsoft.com/office/drawing/2014/main" id="{E4CE4FB8-5E60-4288-B2FA-CF9316ED449F}"/>
                    </a:ext>
                  </a:extLst>
                </p:cNvPr>
                <p:cNvSpPr/>
                <p:nvPr userDrawn="1"/>
              </p:nvSpPr>
              <p:spPr>
                <a:xfrm>
                  <a:off x="472255" y="6325117"/>
                  <a:ext cx="1890884" cy="28868"/>
                </a:xfrm>
                <a:custGeom>
                  <a:avLst/>
                  <a:gdLst>
                    <a:gd name="connsiteX0" fmla="*/ 0 w 1890884"/>
                    <a:gd name="connsiteY0" fmla="*/ 0 h 28868"/>
                    <a:gd name="connsiteX1" fmla="*/ 1890884 w 1890884"/>
                    <a:gd name="connsiteY1" fmla="*/ 0 h 28868"/>
                    <a:gd name="connsiteX2" fmla="*/ 1862016 w 1890884"/>
                    <a:gd name="connsiteY2" fmla="*/ 28868 h 28868"/>
                    <a:gd name="connsiteX3" fmla="*/ 28868 w 1890884"/>
                    <a:gd name="connsiteY3" fmla="*/ 28868 h 28868"/>
                    <a:gd name="connsiteX4" fmla="*/ 0 w 1890884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0884" h="28868">
                      <a:moveTo>
                        <a:pt x="0" y="0"/>
                      </a:moveTo>
                      <a:lnTo>
                        <a:pt x="1890884" y="0"/>
                      </a:lnTo>
                      <a:lnTo>
                        <a:pt x="1862016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2" name="Полилиния: фигура 81">
                  <a:extLst>
                    <a:ext uri="{FF2B5EF4-FFF2-40B4-BE49-F238E27FC236}">
                      <a16:creationId xmlns:a16="http://schemas.microsoft.com/office/drawing/2014/main" id="{6F69FE5C-0AF0-42F6-A721-9E2244C967AA}"/>
                    </a:ext>
                  </a:extLst>
                </p:cNvPr>
                <p:cNvSpPr/>
                <p:nvPr userDrawn="1"/>
              </p:nvSpPr>
              <p:spPr>
                <a:xfrm>
                  <a:off x="533199" y="6386061"/>
                  <a:ext cx="1768996" cy="28869"/>
                </a:xfrm>
                <a:custGeom>
                  <a:avLst/>
                  <a:gdLst>
                    <a:gd name="connsiteX0" fmla="*/ 0 w 1768996"/>
                    <a:gd name="connsiteY0" fmla="*/ 0 h 28869"/>
                    <a:gd name="connsiteX1" fmla="*/ 1768996 w 1768996"/>
                    <a:gd name="connsiteY1" fmla="*/ 0 h 28869"/>
                    <a:gd name="connsiteX2" fmla="*/ 1740128 w 1768996"/>
                    <a:gd name="connsiteY2" fmla="*/ 28868 h 28869"/>
                    <a:gd name="connsiteX3" fmla="*/ 28869 w 1768996"/>
                    <a:gd name="connsiteY3" fmla="*/ 28869 h 28869"/>
                    <a:gd name="connsiteX4" fmla="*/ 0 w 1768996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68996" h="28869">
                      <a:moveTo>
                        <a:pt x="0" y="0"/>
                      </a:moveTo>
                      <a:lnTo>
                        <a:pt x="1768996" y="0"/>
                      </a:lnTo>
                      <a:lnTo>
                        <a:pt x="1740128" y="28868"/>
                      </a:lnTo>
                      <a:lnTo>
                        <a:pt x="28869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1" name="Полилиния: Фигура 80">
                  <a:extLst>
                    <a:ext uri="{FF2B5EF4-FFF2-40B4-BE49-F238E27FC236}">
                      <a16:creationId xmlns:a16="http://schemas.microsoft.com/office/drawing/2014/main" id="{E8311083-D41B-4770-B6A9-AFA83AAF2885}"/>
                    </a:ext>
                  </a:extLst>
                </p:cNvPr>
                <p:cNvSpPr/>
                <p:nvPr userDrawn="1"/>
              </p:nvSpPr>
              <p:spPr>
                <a:xfrm>
                  <a:off x="594946" y="6446204"/>
                  <a:ext cx="1647106" cy="29670"/>
                </a:xfrm>
                <a:custGeom>
                  <a:avLst/>
                  <a:gdLst>
                    <a:gd name="connsiteX0" fmla="*/ 0 w 1647106"/>
                    <a:gd name="connsiteY0" fmla="*/ 0 h 29670"/>
                    <a:gd name="connsiteX1" fmla="*/ 1647106 w 1647106"/>
                    <a:gd name="connsiteY1" fmla="*/ 0 h 29670"/>
                    <a:gd name="connsiteX2" fmla="*/ 1618238 w 1647106"/>
                    <a:gd name="connsiteY2" fmla="*/ 28868 h 29670"/>
                    <a:gd name="connsiteX3" fmla="*/ 28066 w 1647106"/>
                    <a:gd name="connsiteY3" fmla="*/ 29670 h 29670"/>
                    <a:gd name="connsiteX4" fmla="*/ 28868 w 1647106"/>
                    <a:gd name="connsiteY4" fmla="*/ 28868 h 29670"/>
                    <a:gd name="connsiteX5" fmla="*/ 0 w 1647106"/>
                    <a:gd name="connsiteY5" fmla="*/ 0 h 29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47106" h="29670">
                      <a:moveTo>
                        <a:pt x="0" y="0"/>
                      </a:moveTo>
                      <a:lnTo>
                        <a:pt x="1647106" y="0"/>
                      </a:lnTo>
                      <a:lnTo>
                        <a:pt x="1618238" y="28868"/>
                      </a:lnTo>
                      <a:lnTo>
                        <a:pt x="28066" y="29670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80" name="Полилиния: Фигура 79">
                  <a:extLst>
                    <a:ext uri="{FF2B5EF4-FFF2-40B4-BE49-F238E27FC236}">
                      <a16:creationId xmlns:a16="http://schemas.microsoft.com/office/drawing/2014/main" id="{730A62EE-9416-445D-B0B2-018F008614B8}"/>
                    </a:ext>
                  </a:extLst>
                </p:cNvPr>
                <p:cNvSpPr/>
                <p:nvPr userDrawn="1"/>
              </p:nvSpPr>
              <p:spPr>
                <a:xfrm>
                  <a:off x="654287" y="6507148"/>
                  <a:ext cx="1526821" cy="28869"/>
                </a:xfrm>
                <a:custGeom>
                  <a:avLst/>
                  <a:gdLst>
                    <a:gd name="connsiteX0" fmla="*/ 0 w 1526821"/>
                    <a:gd name="connsiteY0" fmla="*/ 0 h 28869"/>
                    <a:gd name="connsiteX1" fmla="*/ 1526821 w 1526821"/>
                    <a:gd name="connsiteY1" fmla="*/ 0 h 28869"/>
                    <a:gd name="connsiteX2" fmla="*/ 1497952 w 1526821"/>
                    <a:gd name="connsiteY2" fmla="*/ 28868 h 28869"/>
                    <a:gd name="connsiteX3" fmla="*/ 28868 w 1526821"/>
                    <a:gd name="connsiteY3" fmla="*/ 28869 h 28869"/>
                    <a:gd name="connsiteX4" fmla="*/ 0 w 1526821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26821" h="28869">
                      <a:moveTo>
                        <a:pt x="0" y="0"/>
                      </a:moveTo>
                      <a:lnTo>
                        <a:pt x="1526821" y="0"/>
                      </a:lnTo>
                      <a:lnTo>
                        <a:pt x="1497952" y="28868"/>
                      </a:lnTo>
                      <a:lnTo>
                        <a:pt x="28868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79" name="Полилиния: Фигура 78">
                  <a:extLst>
                    <a:ext uri="{FF2B5EF4-FFF2-40B4-BE49-F238E27FC236}">
                      <a16:creationId xmlns:a16="http://schemas.microsoft.com/office/drawing/2014/main" id="{4A92E211-EBEF-4E62-97FD-46ECC42436DF}"/>
                    </a:ext>
                  </a:extLst>
                </p:cNvPr>
                <p:cNvSpPr/>
                <p:nvPr userDrawn="1"/>
              </p:nvSpPr>
              <p:spPr>
                <a:xfrm>
                  <a:off x="715231" y="6568093"/>
                  <a:ext cx="1404932" cy="28868"/>
                </a:xfrm>
                <a:custGeom>
                  <a:avLst/>
                  <a:gdLst>
                    <a:gd name="connsiteX0" fmla="*/ 0 w 1404932"/>
                    <a:gd name="connsiteY0" fmla="*/ 0 h 28868"/>
                    <a:gd name="connsiteX1" fmla="*/ 1404932 w 1404932"/>
                    <a:gd name="connsiteY1" fmla="*/ 0 h 28868"/>
                    <a:gd name="connsiteX2" fmla="*/ 1376064 w 1404932"/>
                    <a:gd name="connsiteY2" fmla="*/ 28868 h 28868"/>
                    <a:gd name="connsiteX3" fmla="*/ 28868 w 1404932"/>
                    <a:gd name="connsiteY3" fmla="*/ 28868 h 28868"/>
                    <a:gd name="connsiteX4" fmla="*/ 0 w 1404932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04932" h="28868">
                      <a:moveTo>
                        <a:pt x="0" y="0"/>
                      </a:moveTo>
                      <a:lnTo>
                        <a:pt x="1404932" y="0"/>
                      </a:lnTo>
                      <a:lnTo>
                        <a:pt x="1376064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78" name="Полилиния: Фигура 77">
                  <a:extLst>
                    <a:ext uri="{FF2B5EF4-FFF2-40B4-BE49-F238E27FC236}">
                      <a16:creationId xmlns:a16="http://schemas.microsoft.com/office/drawing/2014/main" id="{CC8A63A1-564C-478A-B490-96E1C76014CC}"/>
                    </a:ext>
                  </a:extLst>
                </p:cNvPr>
                <p:cNvSpPr/>
                <p:nvPr userDrawn="1"/>
              </p:nvSpPr>
              <p:spPr>
                <a:xfrm>
                  <a:off x="776977" y="6628235"/>
                  <a:ext cx="1283044" cy="29671"/>
                </a:xfrm>
                <a:custGeom>
                  <a:avLst/>
                  <a:gdLst>
                    <a:gd name="connsiteX0" fmla="*/ 1283044 w 1283044"/>
                    <a:gd name="connsiteY0" fmla="*/ 0 h 29671"/>
                    <a:gd name="connsiteX1" fmla="*/ 1254175 w 1283044"/>
                    <a:gd name="connsiteY1" fmla="*/ 28869 h 29671"/>
                    <a:gd name="connsiteX2" fmla="*/ 28067 w 1283044"/>
                    <a:gd name="connsiteY2" fmla="*/ 29671 h 29671"/>
                    <a:gd name="connsiteX3" fmla="*/ 28869 w 1283044"/>
                    <a:gd name="connsiteY3" fmla="*/ 28869 h 29671"/>
                    <a:gd name="connsiteX4" fmla="*/ 0 w 1283044"/>
                    <a:gd name="connsiteY4" fmla="*/ 1 h 29671"/>
                    <a:gd name="connsiteX5" fmla="*/ 1283044 w 1283044"/>
                    <a:gd name="connsiteY5" fmla="*/ 0 h 29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3044" h="29671">
                      <a:moveTo>
                        <a:pt x="1283044" y="0"/>
                      </a:moveTo>
                      <a:lnTo>
                        <a:pt x="1254175" y="28869"/>
                      </a:lnTo>
                      <a:lnTo>
                        <a:pt x="28067" y="29671"/>
                      </a:lnTo>
                      <a:lnTo>
                        <a:pt x="28869" y="28869"/>
                      </a:lnTo>
                      <a:lnTo>
                        <a:pt x="0" y="1"/>
                      </a:lnTo>
                      <a:lnTo>
                        <a:pt x="1283044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77" name="Полилиния: Фигура 76">
                  <a:extLst>
                    <a:ext uri="{FF2B5EF4-FFF2-40B4-BE49-F238E27FC236}">
                      <a16:creationId xmlns:a16="http://schemas.microsoft.com/office/drawing/2014/main" id="{4162FC41-462F-4E99-AACA-F5B9C804FB14}"/>
                    </a:ext>
                  </a:extLst>
                </p:cNvPr>
                <p:cNvSpPr/>
                <p:nvPr userDrawn="1"/>
              </p:nvSpPr>
              <p:spPr>
                <a:xfrm>
                  <a:off x="837922" y="6689180"/>
                  <a:ext cx="1161154" cy="29670"/>
                </a:xfrm>
                <a:custGeom>
                  <a:avLst/>
                  <a:gdLst>
                    <a:gd name="connsiteX0" fmla="*/ 0 w 1161154"/>
                    <a:gd name="connsiteY0" fmla="*/ 0 h 29670"/>
                    <a:gd name="connsiteX1" fmla="*/ 1161154 w 1161154"/>
                    <a:gd name="connsiteY1" fmla="*/ 0 h 29670"/>
                    <a:gd name="connsiteX2" fmla="*/ 1132285 w 1161154"/>
                    <a:gd name="connsiteY2" fmla="*/ 28868 h 29670"/>
                    <a:gd name="connsiteX3" fmla="*/ 28066 w 1161154"/>
                    <a:gd name="connsiteY3" fmla="*/ 29670 h 29670"/>
                    <a:gd name="connsiteX4" fmla="*/ 28868 w 1161154"/>
                    <a:gd name="connsiteY4" fmla="*/ 28868 h 29670"/>
                    <a:gd name="connsiteX5" fmla="*/ 0 w 1161154"/>
                    <a:gd name="connsiteY5" fmla="*/ 0 h 29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61154" h="29670">
                      <a:moveTo>
                        <a:pt x="0" y="0"/>
                      </a:moveTo>
                      <a:lnTo>
                        <a:pt x="1161154" y="0"/>
                      </a:lnTo>
                      <a:lnTo>
                        <a:pt x="1132285" y="28868"/>
                      </a:lnTo>
                      <a:lnTo>
                        <a:pt x="28066" y="29670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76" name="Полилиния: Фигура 75">
                  <a:extLst>
                    <a:ext uri="{FF2B5EF4-FFF2-40B4-BE49-F238E27FC236}">
                      <a16:creationId xmlns:a16="http://schemas.microsoft.com/office/drawing/2014/main" id="{1F9B61AC-B03D-4064-9DE6-9818F53F333C}"/>
                    </a:ext>
                  </a:extLst>
                </p:cNvPr>
                <p:cNvSpPr/>
                <p:nvPr userDrawn="1"/>
              </p:nvSpPr>
              <p:spPr>
                <a:xfrm>
                  <a:off x="897263" y="6750124"/>
                  <a:ext cx="1040868" cy="28869"/>
                </a:xfrm>
                <a:custGeom>
                  <a:avLst/>
                  <a:gdLst>
                    <a:gd name="connsiteX0" fmla="*/ 0 w 1040868"/>
                    <a:gd name="connsiteY0" fmla="*/ 0 h 28869"/>
                    <a:gd name="connsiteX1" fmla="*/ 1040868 w 1040868"/>
                    <a:gd name="connsiteY1" fmla="*/ 0 h 28869"/>
                    <a:gd name="connsiteX2" fmla="*/ 1012000 w 1040868"/>
                    <a:gd name="connsiteY2" fmla="*/ 28869 h 28869"/>
                    <a:gd name="connsiteX3" fmla="*/ 28868 w 1040868"/>
                    <a:gd name="connsiteY3" fmla="*/ 28869 h 28869"/>
                    <a:gd name="connsiteX4" fmla="*/ 0 w 1040868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40868" h="28869">
                      <a:moveTo>
                        <a:pt x="0" y="0"/>
                      </a:moveTo>
                      <a:lnTo>
                        <a:pt x="1040868" y="0"/>
                      </a:lnTo>
                      <a:lnTo>
                        <a:pt x="1012000" y="28869"/>
                      </a:lnTo>
                      <a:lnTo>
                        <a:pt x="28868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  <p:sp>
              <p:nvSpPr>
                <p:cNvPr id="73" name="Полилиния: фигура 72">
                  <a:extLst>
                    <a:ext uri="{FF2B5EF4-FFF2-40B4-BE49-F238E27FC236}">
                      <a16:creationId xmlns:a16="http://schemas.microsoft.com/office/drawing/2014/main" id="{C104BA00-790F-438D-AC93-117E23CF2099}"/>
                    </a:ext>
                  </a:extLst>
                </p:cNvPr>
                <p:cNvSpPr/>
                <p:nvPr userDrawn="1"/>
              </p:nvSpPr>
              <p:spPr>
                <a:xfrm>
                  <a:off x="958207" y="6811069"/>
                  <a:ext cx="918980" cy="28869"/>
                </a:xfrm>
                <a:custGeom>
                  <a:avLst/>
                  <a:gdLst>
                    <a:gd name="connsiteX0" fmla="*/ 0 w 918980"/>
                    <a:gd name="connsiteY0" fmla="*/ 0 h 28869"/>
                    <a:gd name="connsiteX1" fmla="*/ 918980 w 918980"/>
                    <a:gd name="connsiteY1" fmla="*/ 0 h 28869"/>
                    <a:gd name="connsiteX2" fmla="*/ 890112 w 918980"/>
                    <a:gd name="connsiteY2" fmla="*/ 28868 h 28869"/>
                    <a:gd name="connsiteX3" fmla="*/ 28869 w 918980"/>
                    <a:gd name="connsiteY3" fmla="*/ 28869 h 28869"/>
                    <a:gd name="connsiteX4" fmla="*/ 0 w 918980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980" h="28869">
                      <a:moveTo>
                        <a:pt x="0" y="0"/>
                      </a:moveTo>
                      <a:lnTo>
                        <a:pt x="918980" y="0"/>
                      </a:lnTo>
                      <a:lnTo>
                        <a:pt x="890112" y="28868"/>
                      </a:lnTo>
                      <a:lnTo>
                        <a:pt x="28869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ru-RU"/>
                  </a:defPPr>
                </a:lstStyle>
                <a:p>
                  <a:pPr algn="ctr" rtl="0"/>
                  <a:endParaRPr lang="ru-RU" dirty="0"/>
                </a:p>
              </p:txBody>
            </p:sp>
          </p:grpSp>
          <p:sp>
            <p:nvSpPr>
              <p:cNvPr id="101" name="Полилиния: Фигура 100">
                <a:extLst>
                  <a:ext uri="{FF2B5EF4-FFF2-40B4-BE49-F238E27FC236}">
                    <a16:creationId xmlns:a16="http://schemas.microsoft.com/office/drawing/2014/main" id="{788A3CD7-1915-41CF-9FB5-E6FEDCA8F19C}"/>
                  </a:ext>
                </a:extLst>
              </p:cNvPr>
              <p:cNvSpPr/>
              <p:nvPr userDrawn="1"/>
            </p:nvSpPr>
            <p:spPr>
              <a:xfrm>
                <a:off x="2960473" y="5801762"/>
                <a:ext cx="1075475" cy="1058335"/>
              </a:xfrm>
              <a:custGeom>
                <a:avLst/>
                <a:gdLst>
                  <a:gd name="connsiteX0" fmla="*/ 1062720 w 1062720"/>
                  <a:gd name="connsiteY0" fmla="*/ 0 h 1062720"/>
                  <a:gd name="connsiteX1" fmla="*/ 1062720 w 1062720"/>
                  <a:gd name="connsiteY1" fmla="*/ 1062720 h 1062720"/>
                  <a:gd name="connsiteX2" fmla="*/ 0 w 1062720"/>
                  <a:gd name="connsiteY2" fmla="*/ 1062720 h 1062720"/>
                  <a:gd name="connsiteX3" fmla="*/ 1062720 w 1062720"/>
                  <a:gd name="connsiteY3" fmla="*/ 0 h 1062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2720" h="1062720">
                    <a:moveTo>
                      <a:pt x="1062720" y="0"/>
                    </a:moveTo>
                    <a:lnTo>
                      <a:pt x="1062720" y="1062720"/>
                    </a:lnTo>
                    <a:lnTo>
                      <a:pt x="0" y="1062720"/>
                    </a:lnTo>
                    <a:lnTo>
                      <a:pt x="106272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33" name="Полилиния: Фигура 132">
                <a:extLst>
                  <a:ext uri="{FF2B5EF4-FFF2-40B4-BE49-F238E27FC236}">
                    <a16:creationId xmlns:a16="http://schemas.microsoft.com/office/drawing/2014/main" id="{3591DEB5-C98C-4EF8-AA57-B8F45C484FF4}"/>
                  </a:ext>
                </a:extLst>
              </p:cNvPr>
              <p:cNvSpPr/>
              <p:nvPr userDrawn="1"/>
            </p:nvSpPr>
            <p:spPr>
              <a:xfrm>
                <a:off x="-7601" y="2930958"/>
                <a:ext cx="1128311" cy="2870805"/>
              </a:xfrm>
              <a:custGeom>
                <a:avLst/>
                <a:gdLst>
                  <a:gd name="connsiteX0" fmla="*/ 1128311 w 1128311"/>
                  <a:gd name="connsiteY0" fmla="*/ 0 h 2870805"/>
                  <a:gd name="connsiteX1" fmla="*/ 1123909 w 1128311"/>
                  <a:gd name="connsiteY1" fmla="*/ 2870805 h 2870805"/>
                  <a:gd name="connsiteX2" fmla="*/ 0 w 1128311"/>
                  <a:gd name="connsiteY2" fmla="*/ 1743443 h 2870805"/>
                  <a:gd name="connsiteX3" fmla="*/ 0 w 1128311"/>
                  <a:gd name="connsiteY3" fmla="*/ 1124856 h 2870805"/>
                  <a:gd name="connsiteX4" fmla="*/ 1128311 w 1128311"/>
                  <a:gd name="connsiteY4" fmla="*/ 0 h 287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8311" h="2870805">
                    <a:moveTo>
                      <a:pt x="1128311" y="0"/>
                    </a:moveTo>
                    <a:lnTo>
                      <a:pt x="1123909" y="2870805"/>
                    </a:lnTo>
                    <a:lnTo>
                      <a:pt x="0" y="1743443"/>
                    </a:lnTo>
                    <a:lnTo>
                      <a:pt x="0" y="1124856"/>
                    </a:lnTo>
                    <a:lnTo>
                      <a:pt x="112831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55" name="Полилиния: фигура 154">
                <a:extLst>
                  <a:ext uri="{FF2B5EF4-FFF2-40B4-BE49-F238E27FC236}">
                    <a16:creationId xmlns:a16="http://schemas.microsoft.com/office/drawing/2014/main" id="{6FFCF0CF-3167-4E3E-BD4A-236ACC247EC0}"/>
                  </a:ext>
                </a:extLst>
              </p:cNvPr>
              <p:cNvSpPr/>
              <p:nvPr/>
            </p:nvSpPr>
            <p:spPr>
              <a:xfrm rot="13500280">
                <a:off x="126341" y="458327"/>
                <a:ext cx="2024298" cy="2024298"/>
              </a:xfrm>
              <a:custGeom>
                <a:avLst/>
                <a:gdLst>
                  <a:gd name="connsiteX0" fmla="*/ 2024298 w 2024298"/>
                  <a:gd name="connsiteY0" fmla="*/ 2024298 h 2024298"/>
                  <a:gd name="connsiteX1" fmla="*/ 0 w 2024298"/>
                  <a:gd name="connsiteY1" fmla="*/ 0 h 2024298"/>
                  <a:gd name="connsiteX2" fmla="*/ 40826 w 2024298"/>
                  <a:gd name="connsiteY2" fmla="*/ 0 h 2024298"/>
                  <a:gd name="connsiteX3" fmla="*/ 2024298 w 2024298"/>
                  <a:gd name="connsiteY3" fmla="*/ 1983472 h 2024298"/>
                  <a:gd name="connsiteX4" fmla="*/ 2024298 w 2024298"/>
                  <a:gd name="connsiteY4" fmla="*/ 2024298 h 202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4298" h="2024298">
                    <a:moveTo>
                      <a:pt x="2024298" y="2024298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2024298" y="1983472"/>
                    </a:lnTo>
                    <a:lnTo>
                      <a:pt x="2024298" y="202429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54" name="Полилиния: Фигура 153">
                <a:extLst>
                  <a:ext uri="{FF2B5EF4-FFF2-40B4-BE49-F238E27FC236}">
                    <a16:creationId xmlns:a16="http://schemas.microsoft.com/office/drawing/2014/main" id="{AB47A61A-6E4C-49A5-A2E8-2410A107CC2A}"/>
                  </a:ext>
                </a:extLst>
              </p:cNvPr>
              <p:cNvSpPr/>
              <p:nvPr/>
            </p:nvSpPr>
            <p:spPr>
              <a:xfrm rot="13500280">
                <a:off x="108491" y="501416"/>
                <a:ext cx="1938109" cy="1938109"/>
              </a:xfrm>
              <a:custGeom>
                <a:avLst/>
                <a:gdLst>
                  <a:gd name="connsiteX0" fmla="*/ 1938109 w 1938109"/>
                  <a:gd name="connsiteY0" fmla="*/ 1938109 h 1938109"/>
                  <a:gd name="connsiteX1" fmla="*/ 0 w 1938109"/>
                  <a:gd name="connsiteY1" fmla="*/ 0 h 1938109"/>
                  <a:gd name="connsiteX2" fmla="*/ 40826 w 1938109"/>
                  <a:gd name="connsiteY2" fmla="*/ 0 h 1938109"/>
                  <a:gd name="connsiteX3" fmla="*/ 1938109 w 1938109"/>
                  <a:gd name="connsiteY3" fmla="*/ 1897283 h 1938109"/>
                  <a:gd name="connsiteX4" fmla="*/ 1938109 w 1938109"/>
                  <a:gd name="connsiteY4" fmla="*/ 1938109 h 1938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8109" h="1938109">
                    <a:moveTo>
                      <a:pt x="1938109" y="1938109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938109" y="1897283"/>
                    </a:lnTo>
                    <a:lnTo>
                      <a:pt x="1938109" y="1938109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53" name="Полилиния: Фигура 152">
                <a:extLst>
                  <a:ext uri="{FF2B5EF4-FFF2-40B4-BE49-F238E27FC236}">
                    <a16:creationId xmlns:a16="http://schemas.microsoft.com/office/drawing/2014/main" id="{FC8CDBA7-BF04-4719-8D66-513A71ECCAFF}"/>
                  </a:ext>
                </a:extLst>
              </p:cNvPr>
              <p:cNvSpPr/>
              <p:nvPr/>
            </p:nvSpPr>
            <p:spPr>
              <a:xfrm rot="13500280">
                <a:off x="90475" y="544906"/>
                <a:ext cx="1853055" cy="1851921"/>
              </a:xfrm>
              <a:custGeom>
                <a:avLst/>
                <a:gdLst>
                  <a:gd name="connsiteX0" fmla="*/ 1851921 w 1853055"/>
                  <a:gd name="connsiteY0" fmla="*/ 1851921 h 1851921"/>
                  <a:gd name="connsiteX1" fmla="*/ 0 w 1853055"/>
                  <a:gd name="connsiteY1" fmla="*/ 0 h 1851921"/>
                  <a:gd name="connsiteX2" fmla="*/ 40826 w 1853055"/>
                  <a:gd name="connsiteY2" fmla="*/ 0 h 1851921"/>
                  <a:gd name="connsiteX3" fmla="*/ 1853055 w 1853055"/>
                  <a:gd name="connsiteY3" fmla="*/ 1811094 h 1851921"/>
                  <a:gd name="connsiteX4" fmla="*/ 1851920 w 1853055"/>
                  <a:gd name="connsiteY4" fmla="*/ 1811094 h 1851921"/>
                  <a:gd name="connsiteX5" fmla="*/ 1851921 w 1853055"/>
                  <a:gd name="connsiteY5" fmla="*/ 1851921 h 1851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53055" h="1851921">
                    <a:moveTo>
                      <a:pt x="1851921" y="1851921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853055" y="1811094"/>
                    </a:lnTo>
                    <a:lnTo>
                      <a:pt x="1851920" y="1811094"/>
                    </a:lnTo>
                    <a:lnTo>
                      <a:pt x="1851921" y="1851921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52" name="Полилиния: Фигура 151">
                <a:extLst>
                  <a:ext uri="{FF2B5EF4-FFF2-40B4-BE49-F238E27FC236}">
                    <a16:creationId xmlns:a16="http://schemas.microsoft.com/office/drawing/2014/main" id="{79CDC826-71AB-4245-AC5F-8DC9DB2BBCE0}"/>
                  </a:ext>
                </a:extLst>
              </p:cNvPr>
              <p:cNvSpPr/>
              <p:nvPr/>
            </p:nvSpPr>
            <p:spPr>
              <a:xfrm rot="13500280">
                <a:off x="72624" y="587994"/>
                <a:ext cx="1766866" cy="1765732"/>
              </a:xfrm>
              <a:custGeom>
                <a:avLst/>
                <a:gdLst>
                  <a:gd name="connsiteX0" fmla="*/ 1765732 w 1766866"/>
                  <a:gd name="connsiteY0" fmla="*/ 1765732 h 1765732"/>
                  <a:gd name="connsiteX1" fmla="*/ 0 w 1766866"/>
                  <a:gd name="connsiteY1" fmla="*/ 0 h 1765732"/>
                  <a:gd name="connsiteX2" fmla="*/ 40826 w 1766866"/>
                  <a:gd name="connsiteY2" fmla="*/ 0 h 1765732"/>
                  <a:gd name="connsiteX3" fmla="*/ 1766866 w 1766866"/>
                  <a:gd name="connsiteY3" fmla="*/ 1724906 h 1765732"/>
                  <a:gd name="connsiteX4" fmla="*/ 1765731 w 1766866"/>
                  <a:gd name="connsiteY4" fmla="*/ 1724906 h 1765732"/>
                  <a:gd name="connsiteX5" fmla="*/ 1765732 w 1766866"/>
                  <a:gd name="connsiteY5" fmla="*/ 1765732 h 1765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6866" h="1765732">
                    <a:moveTo>
                      <a:pt x="1765732" y="1765732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766866" y="1724906"/>
                    </a:lnTo>
                    <a:lnTo>
                      <a:pt x="1765731" y="1724906"/>
                    </a:lnTo>
                    <a:lnTo>
                      <a:pt x="1765732" y="1765732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51" name="Полилиния: Фигура 150">
                <a:extLst>
                  <a:ext uri="{FF2B5EF4-FFF2-40B4-BE49-F238E27FC236}">
                    <a16:creationId xmlns:a16="http://schemas.microsoft.com/office/drawing/2014/main" id="{4DE1670F-43B8-4EA8-878C-AC3FF1921E21}"/>
                  </a:ext>
                </a:extLst>
              </p:cNvPr>
              <p:cNvSpPr/>
              <p:nvPr/>
            </p:nvSpPr>
            <p:spPr>
              <a:xfrm rot="13500280">
                <a:off x="55175" y="630117"/>
                <a:ext cx="1680678" cy="1680677"/>
              </a:xfrm>
              <a:custGeom>
                <a:avLst/>
                <a:gdLst>
                  <a:gd name="connsiteX0" fmla="*/ 1680678 w 1680678"/>
                  <a:gd name="connsiteY0" fmla="*/ 1680677 h 1680677"/>
                  <a:gd name="connsiteX1" fmla="*/ 0 w 1680678"/>
                  <a:gd name="connsiteY1" fmla="*/ 0 h 1680677"/>
                  <a:gd name="connsiteX2" fmla="*/ 40826 w 1680678"/>
                  <a:gd name="connsiteY2" fmla="*/ 0 h 1680677"/>
                  <a:gd name="connsiteX3" fmla="*/ 1680678 w 1680678"/>
                  <a:gd name="connsiteY3" fmla="*/ 1639851 h 1680677"/>
                  <a:gd name="connsiteX4" fmla="*/ 1680678 w 1680678"/>
                  <a:gd name="connsiteY4" fmla="*/ 1680677 h 1680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0678" h="1680677">
                    <a:moveTo>
                      <a:pt x="1680678" y="1680677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680678" y="1639851"/>
                    </a:lnTo>
                    <a:lnTo>
                      <a:pt x="1680678" y="168067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50" name="Полилиния: Фигура 149">
                <a:extLst>
                  <a:ext uri="{FF2B5EF4-FFF2-40B4-BE49-F238E27FC236}">
                    <a16:creationId xmlns:a16="http://schemas.microsoft.com/office/drawing/2014/main" id="{4AE780ED-EF51-4AD7-A73F-01E563D0E8BC}"/>
                  </a:ext>
                </a:extLst>
              </p:cNvPr>
              <p:cNvSpPr/>
              <p:nvPr/>
            </p:nvSpPr>
            <p:spPr>
              <a:xfrm rot="13500280">
                <a:off x="37325" y="673206"/>
                <a:ext cx="1594489" cy="1594489"/>
              </a:xfrm>
              <a:custGeom>
                <a:avLst/>
                <a:gdLst>
                  <a:gd name="connsiteX0" fmla="*/ 1594489 w 1594489"/>
                  <a:gd name="connsiteY0" fmla="*/ 1594489 h 1594489"/>
                  <a:gd name="connsiteX1" fmla="*/ 0 w 1594489"/>
                  <a:gd name="connsiteY1" fmla="*/ 0 h 1594489"/>
                  <a:gd name="connsiteX2" fmla="*/ 40826 w 1594489"/>
                  <a:gd name="connsiteY2" fmla="*/ 0 h 1594489"/>
                  <a:gd name="connsiteX3" fmla="*/ 1594489 w 1594489"/>
                  <a:gd name="connsiteY3" fmla="*/ 1553663 h 1594489"/>
                  <a:gd name="connsiteX4" fmla="*/ 1594489 w 1594489"/>
                  <a:gd name="connsiteY4" fmla="*/ 1594489 h 1594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4489" h="1594489">
                    <a:moveTo>
                      <a:pt x="1594489" y="1594489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594489" y="1553663"/>
                    </a:lnTo>
                    <a:lnTo>
                      <a:pt x="1594489" y="1594489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9" name="Полилиния: Фигура 148">
                <a:extLst>
                  <a:ext uri="{FF2B5EF4-FFF2-40B4-BE49-F238E27FC236}">
                    <a16:creationId xmlns:a16="http://schemas.microsoft.com/office/drawing/2014/main" id="{BE269AE3-65CE-4B86-B8B1-413783695039}"/>
                  </a:ext>
                </a:extLst>
              </p:cNvPr>
              <p:cNvSpPr/>
              <p:nvPr/>
            </p:nvSpPr>
            <p:spPr>
              <a:xfrm rot="13500280">
                <a:off x="19309" y="716696"/>
                <a:ext cx="1509435" cy="1508300"/>
              </a:xfrm>
              <a:custGeom>
                <a:avLst/>
                <a:gdLst>
                  <a:gd name="connsiteX0" fmla="*/ 1508301 w 1509435"/>
                  <a:gd name="connsiteY0" fmla="*/ 1508300 h 1508300"/>
                  <a:gd name="connsiteX1" fmla="*/ 0 w 1509435"/>
                  <a:gd name="connsiteY1" fmla="*/ 0 h 1508300"/>
                  <a:gd name="connsiteX2" fmla="*/ 40826 w 1509435"/>
                  <a:gd name="connsiteY2" fmla="*/ 0 h 1508300"/>
                  <a:gd name="connsiteX3" fmla="*/ 1509435 w 1509435"/>
                  <a:gd name="connsiteY3" fmla="*/ 1467474 h 1508300"/>
                  <a:gd name="connsiteX4" fmla="*/ 1508301 w 1509435"/>
                  <a:gd name="connsiteY4" fmla="*/ 1467474 h 1508300"/>
                  <a:gd name="connsiteX5" fmla="*/ 1508301 w 1509435"/>
                  <a:gd name="connsiteY5" fmla="*/ 1508300 h 150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09435" h="1508300">
                    <a:moveTo>
                      <a:pt x="1508301" y="1508300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509435" y="1467474"/>
                    </a:lnTo>
                    <a:lnTo>
                      <a:pt x="1508301" y="1467474"/>
                    </a:lnTo>
                    <a:lnTo>
                      <a:pt x="1508301" y="1508300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8" name="Полилиния: Фигура 147">
                <a:extLst>
                  <a:ext uri="{FF2B5EF4-FFF2-40B4-BE49-F238E27FC236}">
                    <a16:creationId xmlns:a16="http://schemas.microsoft.com/office/drawing/2014/main" id="{C35E0649-74BB-4271-BE7D-1F2ED094753E}"/>
                  </a:ext>
                </a:extLst>
              </p:cNvPr>
              <p:cNvSpPr/>
              <p:nvPr/>
            </p:nvSpPr>
            <p:spPr>
              <a:xfrm rot="13500280">
                <a:off x="1859" y="758817"/>
                <a:ext cx="1423246" cy="1423247"/>
              </a:xfrm>
              <a:custGeom>
                <a:avLst/>
                <a:gdLst>
                  <a:gd name="connsiteX0" fmla="*/ 1423246 w 1423246"/>
                  <a:gd name="connsiteY0" fmla="*/ 1423247 h 1423247"/>
                  <a:gd name="connsiteX1" fmla="*/ 0 w 1423246"/>
                  <a:gd name="connsiteY1" fmla="*/ 0 h 1423247"/>
                  <a:gd name="connsiteX2" fmla="*/ 40825 w 1423246"/>
                  <a:gd name="connsiteY2" fmla="*/ 0 h 1423247"/>
                  <a:gd name="connsiteX3" fmla="*/ 1423246 w 1423246"/>
                  <a:gd name="connsiteY3" fmla="*/ 1382420 h 1423247"/>
                  <a:gd name="connsiteX4" fmla="*/ 1423246 w 1423246"/>
                  <a:gd name="connsiteY4" fmla="*/ 1423247 h 1423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246" h="1423247">
                    <a:moveTo>
                      <a:pt x="1423246" y="1423247"/>
                    </a:moveTo>
                    <a:lnTo>
                      <a:pt x="0" y="0"/>
                    </a:lnTo>
                    <a:lnTo>
                      <a:pt x="40825" y="0"/>
                    </a:lnTo>
                    <a:lnTo>
                      <a:pt x="1423246" y="1382420"/>
                    </a:lnTo>
                    <a:lnTo>
                      <a:pt x="1423246" y="142324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7" name="Полилиния: Фигура 146">
                <a:extLst>
                  <a:ext uri="{FF2B5EF4-FFF2-40B4-BE49-F238E27FC236}">
                    <a16:creationId xmlns:a16="http://schemas.microsoft.com/office/drawing/2014/main" id="{6C2D71F3-0A7A-4745-A34F-CE00E95F927C}"/>
                  </a:ext>
                </a:extLst>
              </p:cNvPr>
              <p:cNvSpPr/>
              <p:nvPr/>
            </p:nvSpPr>
            <p:spPr>
              <a:xfrm rot="13500280">
                <a:off x="-15991" y="801908"/>
                <a:ext cx="1337057" cy="1337057"/>
              </a:xfrm>
              <a:custGeom>
                <a:avLst/>
                <a:gdLst>
                  <a:gd name="connsiteX0" fmla="*/ 1337057 w 1337057"/>
                  <a:gd name="connsiteY0" fmla="*/ 1337057 h 1337057"/>
                  <a:gd name="connsiteX1" fmla="*/ 0 w 1337057"/>
                  <a:gd name="connsiteY1" fmla="*/ 0 h 1337057"/>
                  <a:gd name="connsiteX2" fmla="*/ 40826 w 1337057"/>
                  <a:gd name="connsiteY2" fmla="*/ 0 h 1337057"/>
                  <a:gd name="connsiteX3" fmla="*/ 1337057 w 1337057"/>
                  <a:gd name="connsiteY3" fmla="*/ 1296231 h 1337057"/>
                  <a:gd name="connsiteX4" fmla="*/ 1337057 w 1337057"/>
                  <a:gd name="connsiteY4" fmla="*/ 1337057 h 1337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7057" h="1337057">
                    <a:moveTo>
                      <a:pt x="1337057" y="1337057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337057" y="1296231"/>
                    </a:lnTo>
                    <a:lnTo>
                      <a:pt x="1337057" y="133705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6" name="Полилиния: Фигура 145">
                <a:extLst>
                  <a:ext uri="{FF2B5EF4-FFF2-40B4-BE49-F238E27FC236}">
                    <a16:creationId xmlns:a16="http://schemas.microsoft.com/office/drawing/2014/main" id="{51BF2AB6-6873-4ED8-98DB-4A9398AF7324}"/>
                  </a:ext>
                </a:extLst>
              </p:cNvPr>
              <p:cNvSpPr/>
              <p:nvPr/>
            </p:nvSpPr>
            <p:spPr>
              <a:xfrm rot="13500280">
                <a:off x="-33841" y="844997"/>
                <a:ext cx="1250869" cy="1250869"/>
              </a:xfrm>
              <a:custGeom>
                <a:avLst/>
                <a:gdLst>
                  <a:gd name="connsiteX0" fmla="*/ 1250869 w 1250869"/>
                  <a:gd name="connsiteY0" fmla="*/ 1250869 h 1250869"/>
                  <a:gd name="connsiteX1" fmla="*/ 0 w 1250869"/>
                  <a:gd name="connsiteY1" fmla="*/ 0 h 1250869"/>
                  <a:gd name="connsiteX2" fmla="*/ 40825 w 1250869"/>
                  <a:gd name="connsiteY2" fmla="*/ 0 h 1250869"/>
                  <a:gd name="connsiteX3" fmla="*/ 1250869 w 1250869"/>
                  <a:gd name="connsiteY3" fmla="*/ 1210042 h 1250869"/>
                  <a:gd name="connsiteX4" fmla="*/ 1250869 w 1250869"/>
                  <a:gd name="connsiteY4" fmla="*/ 1250869 h 1250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0869" h="1250869">
                    <a:moveTo>
                      <a:pt x="1250869" y="1250869"/>
                    </a:moveTo>
                    <a:lnTo>
                      <a:pt x="0" y="0"/>
                    </a:lnTo>
                    <a:lnTo>
                      <a:pt x="40825" y="0"/>
                    </a:lnTo>
                    <a:lnTo>
                      <a:pt x="1250869" y="1210042"/>
                    </a:lnTo>
                    <a:lnTo>
                      <a:pt x="1250869" y="1250869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5" name="Полилиния: Фигура 144">
                <a:extLst>
                  <a:ext uri="{FF2B5EF4-FFF2-40B4-BE49-F238E27FC236}">
                    <a16:creationId xmlns:a16="http://schemas.microsoft.com/office/drawing/2014/main" id="{38BEE1DC-3180-496F-B9F2-0541143A9C65}"/>
                  </a:ext>
                </a:extLst>
              </p:cNvPr>
              <p:cNvSpPr/>
              <p:nvPr/>
            </p:nvSpPr>
            <p:spPr>
              <a:xfrm rot="13500280">
                <a:off x="-51857" y="888486"/>
                <a:ext cx="1165814" cy="1164680"/>
              </a:xfrm>
              <a:custGeom>
                <a:avLst/>
                <a:gdLst>
                  <a:gd name="connsiteX0" fmla="*/ 1164680 w 1165814"/>
                  <a:gd name="connsiteY0" fmla="*/ 1164680 h 1164680"/>
                  <a:gd name="connsiteX1" fmla="*/ 0 w 1165814"/>
                  <a:gd name="connsiteY1" fmla="*/ 1 h 1164680"/>
                  <a:gd name="connsiteX2" fmla="*/ 40825 w 1165814"/>
                  <a:gd name="connsiteY2" fmla="*/ 0 h 1164680"/>
                  <a:gd name="connsiteX3" fmla="*/ 1165814 w 1165814"/>
                  <a:gd name="connsiteY3" fmla="*/ 1123854 h 1164680"/>
                  <a:gd name="connsiteX4" fmla="*/ 1164680 w 1165814"/>
                  <a:gd name="connsiteY4" fmla="*/ 1123854 h 1164680"/>
                  <a:gd name="connsiteX5" fmla="*/ 1164680 w 1165814"/>
                  <a:gd name="connsiteY5" fmla="*/ 1164680 h 116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5814" h="1164680">
                    <a:moveTo>
                      <a:pt x="1164680" y="1164680"/>
                    </a:moveTo>
                    <a:lnTo>
                      <a:pt x="0" y="1"/>
                    </a:lnTo>
                    <a:lnTo>
                      <a:pt x="40825" y="0"/>
                    </a:lnTo>
                    <a:lnTo>
                      <a:pt x="1165814" y="1123854"/>
                    </a:lnTo>
                    <a:lnTo>
                      <a:pt x="1164680" y="1123854"/>
                    </a:lnTo>
                    <a:lnTo>
                      <a:pt x="1164680" y="1164680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4" name="Полилиния: Фигура 143">
                <a:extLst>
                  <a:ext uri="{FF2B5EF4-FFF2-40B4-BE49-F238E27FC236}">
                    <a16:creationId xmlns:a16="http://schemas.microsoft.com/office/drawing/2014/main" id="{D39D863D-C379-4E72-B276-53F62D7E2B98}"/>
                  </a:ext>
                </a:extLst>
              </p:cNvPr>
              <p:cNvSpPr/>
              <p:nvPr/>
            </p:nvSpPr>
            <p:spPr>
              <a:xfrm rot="13500280">
                <a:off x="-69307" y="930608"/>
                <a:ext cx="1079626" cy="1079626"/>
              </a:xfrm>
              <a:custGeom>
                <a:avLst/>
                <a:gdLst>
                  <a:gd name="connsiteX0" fmla="*/ 1079626 w 1079626"/>
                  <a:gd name="connsiteY0" fmla="*/ 1079626 h 1079626"/>
                  <a:gd name="connsiteX1" fmla="*/ 0 w 1079626"/>
                  <a:gd name="connsiteY1" fmla="*/ 1 h 1079626"/>
                  <a:gd name="connsiteX2" fmla="*/ 40826 w 1079626"/>
                  <a:gd name="connsiteY2" fmla="*/ 0 h 1079626"/>
                  <a:gd name="connsiteX3" fmla="*/ 1079626 w 1079626"/>
                  <a:gd name="connsiteY3" fmla="*/ 1038800 h 1079626"/>
                  <a:gd name="connsiteX4" fmla="*/ 1079626 w 1079626"/>
                  <a:gd name="connsiteY4" fmla="*/ 1079626 h 107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9626" h="1079626">
                    <a:moveTo>
                      <a:pt x="1079626" y="1079626"/>
                    </a:moveTo>
                    <a:lnTo>
                      <a:pt x="0" y="1"/>
                    </a:lnTo>
                    <a:lnTo>
                      <a:pt x="40826" y="0"/>
                    </a:lnTo>
                    <a:lnTo>
                      <a:pt x="1079626" y="1038800"/>
                    </a:lnTo>
                    <a:lnTo>
                      <a:pt x="1079626" y="1079626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3" name="Полилиния: Фигура 142">
                <a:extLst>
                  <a:ext uri="{FF2B5EF4-FFF2-40B4-BE49-F238E27FC236}">
                    <a16:creationId xmlns:a16="http://schemas.microsoft.com/office/drawing/2014/main" id="{9079BA6D-6450-46A6-9874-663ABFE497CE}"/>
                  </a:ext>
                </a:extLst>
              </p:cNvPr>
              <p:cNvSpPr/>
              <p:nvPr/>
            </p:nvSpPr>
            <p:spPr>
              <a:xfrm rot="13500280">
                <a:off x="-87157" y="973697"/>
                <a:ext cx="993437" cy="993438"/>
              </a:xfrm>
              <a:custGeom>
                <a:avLst/>
                <a:gdLst>
                  <a:gd name="connsiteX0" fmla="*/ 993437 w 993437"/>
                  <a:gd name="connsiteY0" fmla="*/ 993438 h 993438"/>
                  <a:gd name="connsiteX1" fmla="*/ 0 w 993437"/>
                  <a:gd name="connsiteY1" fmla="*/ 0 h 993438"/>
                  <a:gd name="connsiteX2" fmla="*/ 40825 w 993437"/>
                  <a:gd name="connsiteY2" fmla="*/ 1 h 993438"/>
                  <a:gd name="connsiteX3" fmla="*/ 993437 w 993437"/>
                  <a:gd name="connsiteY3" fmla="*/ 952612 h 993438"/>
                  <a:gd name="connsiteX4" fmla="*/ 993437 w 993437"/>
                  <a:gd name="connsiteY4" fmla="*/ 993438 h 993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437" h="993438">
                    <a:moveTo>
                      <a:pt x="993437" y="993438"/>
                    </a:moveTo>
                    <a:lnTo>
                      <a:pt x="0" y="0"/>
                    </a:lnTo>
                    <a:lnTo>
                      <a:pt x="40825" y="1"/>
                    </a:lnTo>
                    <a:lnTo>
                      <a:pt x="993437" y="952612"/>
                    </a:lnTo>
                    <a:lnTo>
                      <a:pt x="993437" y="99343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2" name="Полилиния: Фигура 141">
                <a:extLst>
                  <a:ext uri="{FF2B5EF4-FFF2-40B4-BE49-F238E27FC236}">
                    <a16:creationId xmlns:a16="http://schemas.microsoft.com/office/drawing/2014/main" id="{A4CFFBA8-B565-42FA-9C0D-4FC6525B06C1}"/>
                  </a:ext>
                </a:extLst>
              </p:cNvPr>
              <p:cNvSpPr/>
              <p:nvPr/>
            </p:nvSpPr>
            <p:spPr>
              <a:xfrm rot="13500280">
                <a:off x="-105173" y="1017188"/>
                <a:ext cx="908383" cy="907248"/>
              </a:xfrm>
              <a:custGeom>
                <a:avLst/>
                <a:gdLst>
                  <a:gd name="connsiteX0" fmla="*/ 907249 w 908383"/>
                  <a:gd name="connsiteY0" fmla="*/ 907248 h 907248"/>
                  <a:gd name="connsiteX1" fmla="*/ 0 w 908383"/>
                  <a:gd name="connsiteY1" fmla="*/ 0 h 907248"/>
                  <a:gd name="connsiteX2" fmla="*/ 40827 w 908383"/>
                  <a:gd name="connsiteY2" fmla="*/ 0 h 907248"/>
                  <a:gd name="connsiteX3" fmla="*/ 908383 w 908383"/>
                  <a:gd name="connsiteY3" fmla="*/ 866422 h 907248"/>
                  <a:gd name="connsiteX4" fmla="*/ 907249 w 908383"/>
                  <a:gd name="connsiteY4" fmla="*/ 866422 h 907248"/>
                  <a:gd name="connsiteX5" fmla="*/ 907249 w 908383"/>
                  <a:gd name="connsiteY5" fmla="*/ 907248 h 907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8383" h="907248">
                    <a:moveTo>
                      <a:pt x="907249" y="907248"/>
                    </a:moveTo>
                    <a:lnTo>
                      <a:pt x="0" y="0"/>
                    </a:lnTo>
                    <a:lnTo>
                      <a:pt x="40827" y="0"/>
                    </a:lnTo>
                    <a:lnTo>
                      <a:pt x="908383" y="866422"/>
                    </a:lnTo>
                    <a:lnTo>
                      <a:pt x="907249" y="866422"/>
                    </a:lnTo>
                    <a:lnTo>
                      <a:pt x="907249" y="90724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1" name="Полилиния: Фигура 140">
                <a:extLst>
                  <a:ext uri="{FF2B5EF4-FFF2-40B4-BE49-F238E27FC236}">
                    <a16:creationId xmlns:a16="http://schemas.microsoft.com/office/drawing/2014/main" id="{98016DB4-3354-4E78-B07E-1D722297B864}"/>
                  </a:ext>
                </a:extLst>
              </p:cNvPr>
              <p:cNvSpPr/>
              <p:nvPr/>
            </p:nvSpPr>
            <p:spPr>
              <a:xfrm rot="13500280">
                <a:off x="-123024" y="1060277"/>
                <a:ext cx="822195" cy="821061"/>
              </a:xfrm>
              <a:custGeom>
                <a:avLst/>
                <a:gdLst>
                  <a:gd name="connsiteX0" fmla="*/ 821060 w 822195"/>
                  <a:gd name="connsiteY0" fmla="*/ 821061 h 821061"/>
                  <a:gd name="connsiteX1" fmla="*/ 0 w 822195"/>
                  <a:gd name="connsiteY1" fmla="*/ 0 h 821061"/>
                  <a:gd name="connsiteX2" fmla="*/ 40826 w 822195"/>
                  <a:gd name="connsiteY2" fmla="*/ 1 h 821061"/>
                  <a:gd name="connsiteX3" fmla="*/ 822195 w 822195"/>
                  <a:gd name="connsiteY3" fmla="*/ 780235 h 821061"/>
                  <a:gd name="connsiteX4" fmla="*/ 821060 w 822195"/>
                  <a:gd name="connsiteY4" fmla="*/ 780235 h 821061"/>
                  <a:gd name="connsiteX5" fmla="*/ 821060 w 822195"/>
                  <a:gd name="connsiteY5" fmla="*/ 821061 h 821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2195" h="821061">
                    <a:moveTo>
                      <a:pt x="821060" y="821061"/>
                    </a:moveTo>
                    <a:lnTo>
                      <a:pt x="0" y="0"/>
                    </a:lnTo>
                    <a:lnTo>
                      <a:pt x="40826" y="1"/>
                    </a:lnTo>
                    <a:lnTo>
                      <a:pt x="822195" y="780235"/>
                    </a:lnTo>
                    <a:lnTo>
                      <a:pt x="821060" y="780235"/>
                    </a:lnTo>
                    <a:lnTo>
                      <a:pt x="821060" y="821061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40" name="Полилиния: Фигура 139">
                <a:extLst>
                  <a:ext uri="{FF2B5EF4-FFF2-40B4-BE49-F238E27FC236}">
                    <a16:creationId xmlns:a16="http://schemas.microsoft.com/office/drawing/2014/main" id="{0CB1EA35-0D05-4F13-871D-0CAB5CECD44A}"/>
                  </a:ext>
                </a:extLst>
              </p:cNvPr>
              <p:cNvSpPr/>
              <p:nvPr/>
            </p:nvSpPr>
            <p:spPr>
              <a:xfrm rot="13500280">
                <a:off x="-140475" y="1102398"/>
                <a:ext cx="736006" cy="736005"/>
              </a:xfrm>
              <a:custGeom>
                <a:avLst/>
                <a:gdLst>
                  <a:gd name="connsiteX0" fmla="*/ 736005 w 736006"/>
                  <a:gd name="connsiteY0" fmla="*/ 736005 h 736005"/>
                  <a:gd name="connsiteX1" fmla="*/ 0 w 736006"/>
                  <a:gd name="connsiteY1" fmla="*/ 0 h 736005"/>
                  <a:gd name="connsiteX2" fmla="*/ 40826 w 736006"/>
                  <a:gd name="connsiteY2" fmla="*/ 0 h 736005"/>
                  <a:gd name="connsiteX3" fmla="*/ 736006 w 736006"/>
                  <a:gd name="connsiteY3" fmla="*/ 695179 h 736005"/>
                  <a:gd name="connsiteX4" fmla="*/ 736005 w 736006"/>
                  <a:gd name="connsiteY4" fmla="*/ 736005 h 736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6006" h="736005">
                    <a:moveTo>
                      <a:pt x="736005" y="736005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736006" y="695179"/>
                    </a:lnTo>
                    <a:lnTo>
                      <a:pt x="736005" y="736005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39" name="Полилиния: Фигура 138">
                <a:extLst>
                  <a:ext uri="{FF2B5EF4-FFF2-40B4-BE49-F238E27FC236}">
                    <a16:creationId xmlns:a16="http://schemas.microsoft.com/office/drawing/2014/main" id="{17F84AF5-3C7F-4D42-92A9-CCA3CDB8EB55}"/>
                  </a:ext>
                </a:extLst>
              </p:cNvPr>
              <p:cNvSpPr/>
              <p:nvPr/>
            </p:nvSpPr>
            <p:spPr>
              <a:xfrm rot="13500280">
                <a:off x="-158323" y="1145488"/>
                <a:ext cx="649817" cy="649817"/>
              </a:xfrm>
              <a:custGeom>
                <a:avLst/>
                <a:gdLst>
                  <a:gd name="connsiteX0" fmla="*/ 649817 w 649817"/>
                  <a:gd name="connsiteY0" fmla="*/ 649817 h 649817"/>
                  <a:gd name="connsiteX1" fmla="*/ 0 w 649817"/>
                  <a:gd name="connsiteY1" fmla="*/ 0 h 649817"/>
                  <a:gd name="connsiteX2" fmla="*/ 40826 w 649817"/>
                  <a:gd name="connsiteY2" fmla="*/ 0 h 649817"/>
                  <a:gd name="connsiteX3" fmla="*/ 649817 w 649817"/>
                  <a:gd name="connsiteY3" fmla="*/ 608990 h 649817"/>
                  <a:gd name="connsiteX4" fmla="*/ 649817 w 649817"/>
                  <a:gd name="connsiteY4" fmla="*/ 649817 h 64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9817" h="649817">
                    <a:moveTo>
                      <a:pt x="649817" y="649817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649817" y="608990"/>
                    </a:lnTo>
                    <a:lnTo>
                      <a:pt x="649817" y="64981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38" name="Полилиния: Фигура 137">
                <a:extLst>
                  <a:ext uri="{FF2B5EF4-FFF2-40B4-BE49-F238E27FC236}">
                    <a16:creationId xmlns:a16="http://schemas.microsoft.com/office/drawing/2014/main" id="{FA8E90CE-90F4-42ED-AAAF-0F139BE4E3D5}"/>
                  </a:ext>
                </a:extLst>
              </p:cNvPr>
              <p:cNvSpPr/>
              <p:nvPr/>
            </p:nvSpPr>
            <p:spPr>
              <a:xfrm rot="13500280">
                <a:off x="-176338" y="1188978"/>
                <a:ext cx="564761" cy="563628"/>
              </a:xfrm>
              <a:custGeom>
                <a:avLst/>
                <a:gdLst>
                  <a:gd name="connsiteX0" fmla="*/ 563628 w 564761"/>
                  <a:gd name="connsiteY0" fmla="*/ 563628 h 563628"/>
                  <a:gd name="connsiteX1" fmla="*/ 0 w 564761"/>
                  <a:gd name="connsiteY1" fmla="*/ 0 h 563628"/>
                  <a:gd name="connsiteX2" fmla="*/ 40826 w 564761"/>
                  <a:gd name="connsiteY2" fmla="*/ 0 h 563628"/>
                  <a:gd name="connsiteX3" fmla="*/ 564761 w 564761"/>
                  <a:gd name="connsiteY3" fmla="*/ 522802 h 563628"/>
                  <a:gd name="connsiteX4" fmla="*/ 563629 w 564761"/>
                  <a:gd name="connsiteY4" fmla="*/ 522802 h 563628"/>
                  <a:gd name="connsiteX5" fmla="*/ 563628 w 564761"/>
                  <a:gd name="connsiteY5" fmla="*/ 563628 h 56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64761" h="563628">
                    <a:moveTo>
                      <a:pt x="563628" y="563628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564761" y="522802"/>
                    </a:lnTo>
                    <a:lnTo>
                      <a:pt x="563629" y="522802"/>
                    </a:lnTo>
                    <a:lnTo>
                      <a:pt x="563628" y="56362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37" name="Полилиния: фигура 136">
                <a:extLst>
                  <a:ext uri="{FF2B5EF4-FFF2-40B4-BE49-F238E27FC236}">
                    <a16:creationId xmlns:a16="http://schemas.microsoft.com/office/drawing/2014/main" id="{7C1C105E-FE0D-4A36-AE5B-BBA110F6EE53}"/>
                  </a:ext>
                </a:extLst>
              </p:cNvPr>
              <p:cNvSpPr/>
              <p:nvPr userDrawn="1"/>
            </p:nvSpPr>
            <p:spPr>
              <a:xfrm rot="13500280">
                <a:off x="-194190" y="1232066"/>
                <a:ext cx="478574" cy="477440"/>
              </a:xfrm>
              <a:custGeom>
                <a:avLst/>
                <a:gdLst>
                  <a:gd name="connsiteX0" fmla="*/ 478574 w 478574"/>
                  <a:gd name="connsiteY0" fmla="*/ 477440 h 477440"/>
                  <a:gd name="connsiteX1" fmla="*/ 0 w 478574"/>
                  <a:gd name="connsiteY1" fmla="*/ 0 h 477440"/>
                  <a:gd name="connsiteX2" fmla="*/ 40826 w 478574"/>
                  <a:gd name="connsiteY2" fmla="*/ 0 h 477440"/>
                  <a:gd name="connsiteX3" fmla="*/ 478573 w 478574"/>
                  <a:gd name="connsiteY3" fmla="*/ 437747 h 477440"/>
                  <a:gd name="connsiteX4" fmla="*/ 478574 w 478574"/>
                  <a:gd name="connsiteY4" fmla="*/ 477440 h 477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8574" h="477440">
                    <a:moveTo>
                      <a:pt x="478574" y="477440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478573" y="437747"/>
                    </a:lnTo>
                    <a:lnTo>
                      <a:pt x="478574" y="477440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ru-RU"/>
                </a:defPPr>
              </a:lstStyle>
              <a:p>
                <a:pPr rtl="0"/>
                <a:endParaRPr lang="ru-RU" dirty="0"/>
              </a:p>
            </p:txBody>
          </p:sp>
          <p:sp>
            <p:nvSpPr>
              <p:cNvPr id="163" name="Полилиния: Фигура 162">
                <a:extLst>
                  <a:ext uri="{FF2B5EF4-FFF2-40B4-BE49-F238E27FC236}">
                    <a16:creationId xmlns:a16="http://schemas.microsoft.com/office/drawing/2014/main" id="{FEE07693-1822-40D4-88A4-0F663C787D7E}"/>
                  </a:ext>
                </a:extLst>
              </p:cNvPr>
              <p:cNvSpPr/>
              <p:nvPr userDrawn="1"/>
            </p:nvSpPr>
            <p:spPr>
              <a:xfrm>
                <a:off x="2202360" y="6829131"/>
                <a:ext cx="918980" cy="28869"/>
              </a:xfrm>
              <a:custGeom>
                <a:avLst/>
                <a:gdLst>
                  <a:gd name="connsiteX0" fmla="*/ 0 w 918980"/>
                  <a:gd name="connsiteY0" fmla="*/ 0 h 28869"/>
                  <a:gd name="connsiteX1" fmla="*/ 918980 w 918980"/>
                  <a:gd name="connsiteY1" fmla="*/ 0 h 28869"/>
                  <a:gd name="connsiteX2" fmla="*/ 890112 w 918980"/>
                  <a:gd name="connsiteY2" fmla="*/ 28868 h 28869"/>
                  <a:gd name="connsiteX3" fmla="*/ 28869 w 918980"/>
                  <a:gd name="connsiteY3" fmla="*/ 28869 h 28869"/>
                  <a:gd name="connsiteX4" fmla="*/ 0 w 918980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980" h="28869">
                    <a:moveTo>
                      <a:pt x="0" y="0"/>
                    </a:moveTo>
                    <a:lnTo>
                      <a:pt x="918980" y="0"/>
                    </a:lnTo>
                    <a:lnTo>
                      <a:pt x="890112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84" name="Полилиния: фигура 183">
                <a:extLst>
                  <a:ext uri="{FF2B5EF4-FFF2-40B4-BE49-F238E27FC236}">
                    <a16:creationId xmlns:a16="http://schemas.microsoft.com/office/drawing/2014/main" id="{AD282910-ECE9-4B26-9656-AD1D41D44AC8}"/>
                  </a:ext>
                </a:extLst>
              </p:cNvPr>
              <p:cNvSpPr/>
              <p:nvPr userDrawn="1"/>
            </p:nvSpPr>
            <p:spPr>
              <a:xfrm>
                <a:off x="1089323" y="5806086"/>
                <a:ext cx="30139" cy="1051915"/>
              </a:xfrm>
              <a:custGeom>
                <a:avLst/>
                <a:gdLst>
                  <a:gd name="connsiteX0" fmla="*/ 28833 w 30139"/>
                  <a:gd name="connsiteY0" fmla="*/ 0 h 1051915"/>
                  <a:gd name="connsiteX1" fmla="*/ 30139 w 30139"/>
                  <a:gd name="connsiteY1" fmla="*/ 1051915 h 1051915"/>
                  <a:gd name="connsiteX2" fmla="*/ 1271 w 30139"/>
                  <a:gd name="connsiteY2" fmla="*/ 1051915 h 1051915"/>
                  <a:gd name="connsiteX3" fmla="*/ 0 w 30139"/>
                  <a:gd name="connsiteY3" fmla="*/ 28904 h 1051915"/>
                  <a:gd name="connsiteX4" fmla="*/ 28833 w 30139"/>
                  <a:gd name="connsiteY4" fmla="*/ 0 h 105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39" h="1051915">
                    <a:moveTo>
                      <a:pt x="28833" y="0"/>
                    </a:moveTo>
                    <a:lnTo>
                      <a:pt x="30139" y="1051915"/>
                    </a:lnTo>
                    <a:lnTo>
                      <a:pt x="1271" y="1051915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83" name="Полилиния: Фигура 182">
                <a:extLst>
                  <a:ext uri="{FF2B5EF4-FFF2-40B4-BE49-F238E27FC236}">
                    <a16:creationId xmlns:a16="http://schemas.microsoft.com/office/drawing/2014/main" id="{7C7A453C-4565-4652-9781-F1488009734C}"/>
                  </a:ext>
                </a:extLst>
              </p:cNvPr>
              <p:cNvSpPr/>
              <p:nvPr userDrawn="1"/>
            </p:nvSpPr>
            <p:spPr>
              <a:xfrm>
                <a:off x="1028453" y="5867106"/>
                <a:ext cx="30064" cy="990894"/>
              </a:xfrm>
              <a:custGeom>
                <a:avLst/>
                <a:gdLst>
                  <a:gd name="connsiteX0" fmla="*/ 28833 w 30064"/>
                  <a:gd name="connsiteY0" fmla="*/ 0 h 990894"/>
                  <a:gd name="connsiteX1" fmla="*/ 30064 w 30064"/>
                  <a:gd name="connsiteY1" fmla="*/ 990894 h 990894"/>
                  <a:gd name="connsiteX2" fmla="*/ 1195 w 30064"/>
                  <a:gd name="connsiteY2" fmla="*/ 990894 h 990894"/>
                  <a:gd name="connsiteX3" fmla="*/ 0 w 30064"/>
                  <a:gd name="connsiteY3" fmla="*/ 28904 h 990894"/>
                  <a:gd name="connsiteX4" fmla="*/ 28833 w 30064"/>
                  <a:gd name="connsiteY4" fmla="*/ 0 h 990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064" h="990894">
                    <a:moveTo>
                      <a:pt x="28833" y="0"/>
                    </a:moveTo>
                    <a:lnTo>
                      <a:pt x="30064" y="990894"/>
                    </a:lnTo>
                    <a:lnTo>
                      <a:pt x="1195" y="990894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82" name="Полилиния: Фигура 181">
                <a:extLst>
                  <a:ext uri="{FF2B5EF4-FFF2-40B4-BE49-F238E27FC236}">
                    <a16:creationId xmlns:a16="http://schemas.microsoft.com/office/drawing/2014/main" id="{DE479407-B0BB-45F1-A93D-05ED5B41F316}"/>
                  </a:ext>
                </a:extLst>
              </p:cNvPr>
              <p:cNvSpPr/>
              <p:nvPr userDrawn="1"/>
            </p:nvSpPr>
            <p:spPr>
              <a:xfrm>
                <a:off x="967584" y="5928926"/>
                <a:ext cx="30790" cy="929074"/>
              </a:xfrm>
              <a:custGeom>
                <a:avLst/>
                <a:gdLst>
                  <a:gd name="connsiteX0" fmla="*/ 29636 w 30790"/>
                  <a:gd name="connsiteY0" fmla="*/ 0 h 929074"/>
                  <a:gd name="connsiteX1" fmla="*/ 30790 w 30790"/>
                  <a:gd name="connsiteY1" fmla="*/ 929074 h 929074"/>
                  <a:gd name="connsiteX2" fmla="*/ 1401 w 30790"/>
                  <a:gd name="connsiteY2" fmla="*/ 929074 h 929074"/>
                  <a:gd name="connsiteX3" fmla="*/ 0 w 30790"/>
                  <a:gd name="connsiteY3" fmla="*/ 28104 h 929074"/>
                  <a:gd name="connsiteX4" fmla="*/ 803 w 30790"/>
                  <a:gd name="connsiteY4" fmla="*/ 28905 h 929074"/>
                  <a:gd name="connsiteX5" fmla="*/ 29636 w 30790"/>
                  <a:gd name="connsiteY5" fmla="*/ 0 h 929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90" h="929074">
                    <a:moveTo>
                      <a:pt x="29636" y="0"/>
                    </a:moveTo>
                    <a:lnTo>
                      <a:pt x="30790" y="929074"/>
                    </a:lnTo>
                    <a:lnTo>
                      <a:pt x="1401" y="929074"/>
                    </a:lnTo>
                    <a:lnTo>
                      <a:pt x="0" y="28104"/>
                    </a:lnTo>
                    <a:lnTo>
                      <a:pt x="803" y="28905"/>
                    </a:lnTo>
                    <a:lnTo>
                      <a:pt x="29636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81" name="Полилиния: Фигура 180">
                <a:extLst>
                  <a:ext uri="{FF2B5EF4-FFF2-40B4-BE49-F238E27FC236}">
                    <a16:creationId xmlns:a16="http://schemas.microsoft.com/office/drawing/2014/main" id="{0271515D-B4B7-4502-B24F-DC5480444ED0}"/>
                  </a:ext>
                </a:extLst>
              </p:cNvPr>
              <p:cNvSpPr/>
              <p:nvPr userDrawn="1"/>
            </p:nvSpPr>
            <p:spPr>
              <a:xfrm>
                <a:off x="906717" y="5989948"/>
                <a:ext cx="30713" cy="868053"/>
              </a:xfrm>
              <a:custGeom>
                <a:avLst/>
                <a:gdLst>
                  <a:gd name="connsiteX0" fmla="*/ 29635 w 30713"/>
                  <a:gd name="connsiteY0" fmla="*/ 0 h 868053"/>
                  <a:gd name="connsiteX1" fmla="*/ 30713 w 30713"/>
                  <a:gd name="connsiteY1" fmla="*/ 868053 h 868053"/>
                  <a:gd name="connsiteX2" fmla="*/ 1319 w 30713"/>
                  <a:gd name="connsiteY2" fmla="*/ 868053 h 868053"/>
                  <a:gd name="connsiteX3" fmla="*/ 0 w 30713"/>
                  <a:gd name="connsiteY3" fmla="*/ 28103 h 868053"/>
                  <a:gd name="connsiteX4" fmla="*/ 802 w 30713"/>
                  <a:gd name="connsiteY4" fmla="*/ 28904 h 868053"/>
                  <a:gd name="connsiteX5" fmla="*/ 29635 w 30713"/>
                  <a:gd name="connsiteY5" fmla="*/ 0 h 86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13" h="868053">
                    <a:moveTo>
                      <a:pt x="29635" y="0"/>
                    </a:moveTo>
                    <a:lnTo>
                      <a:pt x="30713" y="868053"/>
                    </a:lnTo>
                    <a:lnTo>
                      <a:pt x="1319" y="868053"/>
                    </a:lnTo>
                    <a:lnTo>
                      <a:pt x="0" y="28103"/>
                    </a:lnTo>
                    <a:lnTo>
                      <a:pt x="802" y="28904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80" name="Полилиния: Фигура 179">
                <a:extLst>
                  <a:ext uri="{FF2B5EF4-FFF2-40B4-BE49-F238E27FC236}">
                    <a16:creationId xmlns:a16="http://schemas.microsoft.com/office/drawing/2014/main" id="{DB364732-EC14-4416-964A-13F3D77CDBBD}"/>
                  </a:ext>
                </a:extLst>
              </p:cNvPr>
              <p:cNvSpPr/>
              <p:nvPr userDrawn="1"/>
            </p:nvSpPr>
            <p:spPr>
              <a:xfrm>
                <a:off x="846647" y="6049364"/>
                <a:ext cx="29838" cy="808636"/>
              </a:xfrm>
              <a:custGeom>
                <a:avLst/>
                <a:gdLst>
                  <a:gd name="connsiteX0" fmla="*/ 28833 w 29838"/>
                  <a:gd name="connsiteY0" fmla="*/ 0 h 808636"/>
                  <a:gd name="connsiteX1" fmla="*/ 29838 w 29838"/>
                  <a:gd name="connsiteY1" fmla="*/ 808636 h 808636"/>
                  <a:gd name="connsiteX2" fmla="*/ 969 w 29838"/>
                  <a:gd name="connsiteY2" fmla="*/ 808636 h 808636"/>
                  <a:gd name="connsiteX3" fmla="*/ 0 w 29838"/>
                  <a:gd name="connsiteY3" fmla="*/ 28904 h 808636"/>
                  <a:gd name="connsiteX4" fmla="*/ 28833 w 29838"/>
                  <a:gd name="connsiteY4" fmla="*/ 0 h 80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38" h="808636">
                    <a:moveTo>
                      <a:pt x="28833" y="0"/>
                    </a:moveTo>
                    <a:lnTo>
                      <a:pt x="29838" y="808636"/>
                    </a:lnTo>
                    <a:lnTo>
                      <a:pt x="969" y="808636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9" name="Полилиния: Фигура 178">
                <a:extLst>
                  <a:ext uri="{FF2B5EF4-FFF2-40B4-BE49-F238E27FC236}">
                    <a16:creationId xmlns:a16="http://schemas.microsoft.com/office/drawing/2014/main" id="{619347B5-2692-4514-B67B-159C25FA4940}"/>
                  </a:ext>
                </a:extLst>
              </p:cNvPr>
              <p:cNvSpPr/>
              <p:nvPr userDrawn="1"/>
            </p:nvSpPr>
            <p:spPr>
              <a:xfrm>
                <a:off x="785780" y="6110384"/>
                <a:ext cx="29761" cy="747617"/>
              </a:xfrm>
              <a:custGeom>
                <a:avLst/>
                <a:gdLst>
                  <a:gd name="connsiteX0" fmla="*/ 28832 w 29761"/>
                  <a:gd name="connsiteY0" fmla="*/ 0 h 747617"/>
                  <a:gd name="connsiteX1" fmla="*/ 29761 w 29761"/>
                  <a:gd name="connsiteY1" fmla="*/ 747617 h 747617"/>
                  <a:gd name="connsiteX2" fmla="*/ 893 w 29761"/>
                  <a:gd name="connsiteY2" fmla="*/ 747617 h 747617"/>
                  <a:gd name="connsiteX3" fmla="*/ 0 w 29761"/>
                  <a:gd name="connsiteY3" fmla="*/ 28905 h 747617"/>
                  <a:gd name="connsiteX4" fmla="*/ 28832 w 29761"/>
                  <a:gd name="connsiteY4" fmla="*/ 0 h 747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61" h="747617">
                    <a:moveTo>
                      <a:pt x="28832" y="0"/>
                    </a:moveTo>
                    <a:lnTo>
                      <a:pt x="29761" y="747617"/>
                    </a:lnTo>
                    <a:lnTo>
                      <a:pt x="893" y="747617"/>
                    </a:lnTo>
                    <a:lnTo>
                      <a:pt x="0" y="28905"/>
                    </a:lnTo>
                    <a:lnTo>
                      <a:pt x="2883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8" name="Полилиния: Фигура 177">
                <a:extLst>
                  <a:ext uri="{FF2B5EF4-FFF2-40B4-BE49-F238E27FC236}">
                    <a16:creationId xmlns:a16="http://schemas.microsoft.com/office/drawing/2014/main" id="{E1746638-BCA2-4B8F-A315-9514E1973CDD}"/>
                  </a:ext>
                </a:extLst>
              </p:cNvPr>
              <p:cNvSpPr/>
              <p:nvPr userDrawn="1"/>
            </p:nvSpPr>
            <p:spPr>
              <a:xfrm>
                <a:off x="724911" y="6172206"/>
                <a:ext cx="30487" cy="685795"/>
              </a:xfrm>
              <a:custGeom>
                <a:avLst/>
                <a:gdLst>
                  <a:gd name="connsiteX0" fmla="*/ 29635 w 30487"/>
                  <a:gd name="connsiteY0" fmla="*/ 0 h 685795"/>
                  <a:gd name="connsiteX1" fmla="*/ 30487 w 30487"/>
                  <a:gd name="connsiteY1" fmla="*/ 685795 h 685795"/>
                  <a:gd name="connsiteX2" fmla="*/ 1071 w 30487"/>
                  <a:gd name="connsiteY2" fmla="*/ 685795 h 685795"/>
                  <a:gd name="connsiteX3" fmla="*/ 0 w 30487"/>
                  <a:gd name="connsiteY3" fmla="*/ 28103 h 685795"/>
                  <a:gd name="connsiteX4" fmla="*/ 803 w 30487"/>
                  <a:gd name="connsiteY4" fmla="*/ 28904 h 685795"/>
                  <a:gd name="connsiteX5" fmla="*/ 29635 w 30487"/>
                  <a:gd name="connsiteY5" fmla="*/ 0 h 68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487" h="685795">
                    <a:moveTo>
                      <a:pt x="29635" y="0"/>
                    </a:moveTo>
                    <a:lnTo>
                      <a:pt x="30487" y="685795"/>
                    </a:lnTo>
                    <a:lnTo>
                      <a:pt x="1071" y="685795"/>
                    </a:lnTo>
                    <a:lnTo>
                      <a:pt x="0" y="28103"/>
                    </a:lnTo>
                    <a:lnTo>
                      <a:pt x="803" y="28904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7" name="Полилиния: Фигура 176">
                <a:extLst>
                  <a:ext uri="{FF2B5EF4-FFF2-40B4-BE49-F238E27FC236}">
                    <a16:creationId xmlns:a16="http://schemas.microsoft.com/office/drawing/2014/main" id="{47F56D6B-560F-4123-9E05-11ACF383DF87}"/>
                  </a:ext>
                </a:extLst>
              </p:cNvPr>
              <p:cNvSpPr/>
              <p:nvPr userDrawn="1"/>
            </p:nvSpPr>
            <p:spPr>
              <a:xfrm>
                <a:off x="664843" y="6231622"/>
                <a:ext cx="29611" cy="626379"/>
              </a:xfrm>
              <a:custGeom>
                <a:avLst/>
                <a:gdLst>
                  <a:gd name="connsiteX0" fmla="*/ 28833 w 29611"/>
                  <a:gd name="connsiteY0" fmla="*/ 0 h 626379"/>
                  <a:gd name="connsiteX1" fmla="*/ 29611 w 29611"/>
                  <a:gd name="connsiteY1" fmla="*/ 626379 h 626379"/>
                  <a:gd name="connsiteX2" fmla="*/ 742 w 29611"/>
                  <a:gd name="connsiteY2" fmla="*/ 626379 h 626379"/>
                  <a:gd name="connsiteX3" fmla="*/ 0 w 29611"/>
                  <a:gd name="connsiteY3" fmla="*/ 28904 h 626379"/>
                  <a:gd name="connsiteX4" fmla="*/ 28833 w 29611"/>
                  <a:gd name="connsiteY4" fmla="*/ 0 h 626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611" h="626379">
                    <a:moveTo>
                      <a:pt x="28833" y="0"/>
                    </a:moveTo>
                    <a:lnTo>
                      <a:pt x="29611" y="626379"/>
                    </a:lnTo>
                    <a:lnTo>
                      <a:pt x="742" y="626379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6" name="Полилиния: Фигура 175">
                <a:extLst>
                  <a:ext uri="{FF2B5EF4-FFF2-40B4-BE49-F238E27FC236}">
                    <a16:creationId xmlns:a16="http://schemas.microsoft.com/office/drawing/2014/main" id="{2FD3A4D4-C05F-4057-8408-6FF0887E068F}"/>
                  </a:ext>
                </a:extLst>
              </p:cNvPr>
              <p:cNvSpPr/>
              <p:nvPr userDrawn="1"/>
            </p:nvSpPr>
            <p:spPr>
              <a:xfrm>
                <a:off x="603974" y="6292642"/>
                <a:ext cx="29535" cy="565359"/>
              </a:xfrm>
              <a:custGeom>
                <a:avLst/>
                <a:gdLst>
                  <a:gd name="connsiteX0" fmla="*/ 28833 w 29535"/>
                  <a:gd name="connsiteY0" fmla="*/ 0 h 565359"/>
                  <a:gd name="connsiteX1" fmla="*/ 29535 w 29535"/>
                  <a:gd name="connsiteY1" fmla="*/ 565359 h 565359"/>
                  <a:gd name="connsiteX2" fmla="*/ 666 w 29535"/>
                  <a:gd name="connsiteY2" fmla="*/ 565359 h 565359"/>
                  <a:gd name="connsiteX3" fmla="*/ 0 w 29535"/>
                  <a:gd name="connsiteY3" fmla="*/ 28904 h 565359"/>
                  <a:gd name="connsiteX4" fmla="*/ 28833 w 29535"/>
                  <a:gd name="connsiteY4" fmla="*/ 0 h 565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35" h="565359">
                    <a:moveTo>
                      <a:pt x="28833" y="0"/>
                    </a:moveTo>
                    <a:lnTo>
                      <a:pt x="29535" y="565359"/>
                    </a:lnTo>
                    <a:lnTo>
                      <a:pt x="666" y="565359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5" name="Полилиния: Фигура 174">
                <a:extLst>
                  <a:ext uri="{FF2B5EF4-FFF2-40B4-BE49-F238E27FC236}">
                    <a16:creationId xmlns:a16="http://schemas.microsoft.com/office/drawing/2014/main" id="{32EAC669-BA43-4F58-9784-4CCDFE4D6F4E}"/>
                  </a:ext>
                </a:extLst>
              </p:cNvPr>
              <p:cNvSpPr/>
              <p:nvPr userDrawn="1"/>
            </p:nvSpPr>
            <p:spPr>
              <a:xfrm>
                <a:off x="543104" y="6353662"/>
                <a:ext cx="29460" cy="504339"/>
              </a:xfrm>
              <a:custGeom>
                <a:avLst/>
                <a:gdLst>
                  <a:gd name="connsiteX0" fmla="*/ 28833 w 29460"/>
                  <a:gd name="connsiteY0" fmla="*/ 0 h 504339"/>
                  <a:gd name="connsiteX1" fmla="*/ 29460 w 29460"/>
                  <a:gd name="connsiteY1" fmla="*/ 504339 h 504339"/>
                  <a:gd name="connsiteX2" fmla="*/ 591 w 29460"/>
                  <a:gd name="connsiteY2" fmla="*/ 504339 h 504339"/>
                  <a:gd name="connsiteX3" fmla="*/ 0 w 29460"/>
                  <a:gd name="connsiteY3" fmla="*/ 28905 h 504339"/>
                  <a:gd name="connsiteX4" fmla="*/ 28833 w 29460"/>
                  <a:gd name="connsiteY4" fmla="*/ 0 h 50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0" h="504339">
                    <a:moveTo>
                      <a:pt x="28833" y="0"/>
                    </a:moveTo>
                    <a:lnTo>
                      <a:pt x="29460" y="504339"/>
                    </a:lnTo>
                    <a:lnTo>
                      <a:pt x="591" y="504339"/>
                    </a:lnTo>
                    <a:lnTo>
                      <a:pt x="0" y="28905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4" name="Полилиния: Фигура 173">
                <a:extLst>
                  <a:ext uri="{FF2B5EF4-FFF2-40B4-BE49-F238E27FC236}">
                    <a16:creationId xmlns:a16="http://schemas.microsoft.com/office/drawing/2014/main" id="{73CAE3B4-689F-4EC3-8CC9-EB6D360E3846}"/>
                  </a:ext>
                </a:extLst>
              </p:cNvPr>
              <p:cNvSpPr/>
              <p:nvPr userDrawn="1"/>
            </p:nvSpPr>
            <p:spPr>
              <a:xfrm>
                <a:off x="482237" y="6415482"/>
                <a:ext cx="30185" cy="442518"/>
              </a:xfrm>
              <a:custGeom>
                <a:avLst/>
                <a:gdLst>
                  <a:gd name="connsiteX0" fmla="*/ 29635 w 30185"/>
                  <a:gd name="connsiteY0" fmla="*/ 0 h 442518"/>
                  <a:gd name="connsiteX1" fmla="*/ 30185 w 30185"/>
                  <a:gd name="connsiteY1" fmla="*/ 442518 h 442518"/>
                  <a:gd name="connsiteX2" fmla="*/ 724 w 30185"/>
                  <a:gd name="connsiteY2" fmla="*/ 442518 h 442518"/>
                  <a:gd name="connsiteX3" fmla="*/ 0 w 30185"/>
                  <a:gd name="connsiteY3" fmla="*/ 28104 h 442518"/>
                  <a:gd name="connsiteX4" fmla="*/ 803 w 30185"/>
                  <a:gd name="connsiteY4" fmla="*/ 28905 h 442518"/>
                  <a:gd name="connsiteX5" fmla="*/ 29635 w 30185"/>
                  <a:gd name="connsiteY5" fmla="*/ 0 h 44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185" h="442518">
                    <a:moveTo>
                      <a:pt x="29635" y="0"/>
                    </a:moveTo>
                    <a:lnTo>
                      <a:pt x="30185" y="442518"/>
                    </a:lnTo>
                    <a:lnTo>
                      <a:pt x="724" y="442518"/>
                    </a:lnTo>
                    <a:lnTo>
                      <a:pt x="0" y="28104"/>
                    </a:lnTo>
                    <a:lnTo>
                      <a:pt x="803" y="28905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3" name="Полилиния: Фигура 172">
                <a:extLst>
                  <a:ext uri="{FF2B5EF4-FFF2-40B4-BE49-F238E27FC236}">
                    <a16:creationId xmlns:a16="http://schemas.microsoft.com/office/drawing/2014/main" id="{8665978C-1CDF-4EF9-9A5C-4C6C0B3BE0F0}"/>
                  </a:ext>
                </a:extLst>
              </p:cNvPr>
              <p:cNvSpPr/>
              <p:nvPr userDrawn="1"/>
            </p:nvSpPr>
            <p:spPr>
              <a:xfrm>
                <a:off x="422168" y="6474900"/>
                <a:ext cx="29308" cy="383101"/>
              </a:xfrm>
              <a:custGeom>
                <a:avLst/>
                <a:gdLst>
                  <a:gd name="connsiteX0" fmla="*/ 28832 w 29308"/>
                  <a:gd name="connsiteY0" fmla="*/ 0 h 383101"/>
                  <a:gd name="connsiteX1" fmla="*/ 29308 w 29308"/>
                  <a:gd name="connsiteY1" fmla="*/ 383101 h 383101"/>
                  <a:gd name="connsiteX2" fmla="*/ 440 w 29308"/>
                  <a:gd name="connsiteY2" fmla="*/ 383101 h 383101"/>
                  <a:gd name="connsiteX3" fmla="*/ 0 w 29308"/>
                  <a:gd name="connsiteY3" fmla="*/ 28904 h 383101"/>
                  <a:gd name="connsiteX4" fmla="*/ 28832 w 29308"/>
                  <a:gd name="connsiteY4" fmla="*/ 0 h 383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308" h="383101">
                    <a:moveTo>
                      <a:pt x="28832" y="0"/>
                    </a:moveTo>
                    <a:lnTo>
                      <a:pt x="29308" y="383101"/>
                    </a:lnTo>
                    <a:lnTo>
                      <a:pt x="440" y="383101"/>
                    </a:lnTo>
                    <a:lnTo>
                      <a:pt x="0" y="28904"/>
                    </a:lnTo>
                    <a:lnTo>
                      <a:pt x="2883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2" name="Полилиния: Фигура 171">
                <a:extLst>
                  <a:ext uri="{FF2B5EF4-FFF2-40B4-BE49-F238E27FC236}">
                    <a16:creationId xmlns:a16="http://schemas.microsoft.com/office/drawing/2014/main" id="{97F81447-DAE2-4092-B156-2723E18064A7}"/>
                  </a:ext>
                </a:extLst>
              </p:cNvPr>
              <p:cNvSpPr/>
              <p:nvPr userDrawn="1"/>
            </p:nvSpPr>
            <p:spPr>
              <a:xfrm>
                <a:off x="361300" y="6535920"/>
                <a:ext cx="29233" cy="322081"/>
              </a:xfrm>
              <a:custGeom>
                <a:avLst/>
                <a:gdLst>
                  <a:gd name="connsiteX0" fmla="*/ 28833 w 29233"/>
                  <a:gd name="connsiteY0" fmla="*/ 0 h 322081"/>
                  <a:gd name="connsiteX1" fmla="*/ 29233 w 29233"/>
                  <a:gd name="connsiteY1" fmla="*/ 322081 h 322081"/>
                  <a:gd name="connsiteX2" fmla="*/ 364 w 29233"/>
                  <a:gd name="connsiteY2" fmla="*/ 322081 h 322081"/>
                  <a:gd name="connsiteX3" fmla="*/ 0 w 29233"/>
                  <a:gd name="connsiteY3" fmla="*/ 28904 h 322081"/>
                  <a:gd name="connsiteX4" fmla="*/ 28833 w 29233"/>
                  <a:gd name="connsiteY4" fmla="*/ 0 h 3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233" h="322081">
                    <a:moveTo>
                      <a:pt x="28833" y="0"/>
                    </a:moveTo>
                    <a:lnTo>
                      <a:pt x="29233" y="322081"/>
                    </a:lnTo>
                    <a:lnTo>
                      <a:pt x="364" y="322081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1" name="Полилиния: Фигура 170">
                <a:extLst>
                  <a:ext uri="{FF2B5EF4-FFF2-40B4-BE49-F238E27FC236}">
                    <a16:creationId xmlns:a16="http://schemas.microsoft.com/office/drawing/2014/main" id="{AB0C8140-456A-4593-9DC3-5A53E63B0CDF}"/>
                  </a:ext>
                </a:extLst>
              </p:cNvPr>
              <p:cNvSpPr/>
              <p:nvPr userDrawn="1"/>
            </p:nvSpPr>
            <p:spPr>
              <a:xfrm>
                <a:off x="300431" y="6597740"/>
                <a:ext cx="29959" cy="260260"/>
              </a:xfrm>
              <a:custGeom>
                <a:avLst/>
                <a:gdLst>
                  <a:gd name="connsiteX0" fmla="*/ 29636 w 29959"/>
                  <a:gd name="connsiteY0" fmla="*/ 0 h 260260"/>
                  <a:gd name="connsiteX1" fmla="*/ 29959 w 29959"/>
                  <a:gd name="connsiteY1" fmla="*/ 260260 h 260260"/>
                  <a:gd name="connsiteX2" fmla="*/ 440 w 29959"/>
                  <a:gd name="connsiteY2" fmla="*/ 260260 h 260260"/>
                  <a:gd name="connsiteX3" fmla="*/ 0 w 29959"/>
                  <a:gd name="connsiteY3" fmla="*/ 28104 h 260260"/>
                  <a:gd name="connsiteX4" fmla="*/ 803 w 29959"/>
                  <a:gd name="connsiteY4" fmla="*/ 28904 h 260260"/>
                  <a:gd name="connsiteX5" fmla="*/ 29636 w 29959"/>
                  <a:gd name="connsiteY5" fmla="*/ 0 h 260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959" h="260260">
                    <a:moveTo>
                      <a:pt x="29636" y="0"/>
                    </a:moveTo>
                    <a:lnTo>
                      <a:pt x="29959" y="260260"/>
                    </a:lnTo>
                    <a:lnTo>
                      <a:pt x="440" y="260260"/>
                    </a:lnTo>
                    <a:lnTo>
                      <a:pt x="0" y="28104"/>
                    </a:lnTo>
                    <a:lnTo>
                      <a:pt x="803" y="28904"/>
                    </a:lnTo>
                    <a:lnTo>
                      <a:pt x="29636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70" name="Полилиния: Фигура 169">
                <a:extLst>
                  <a:ext uri="{FF2B5EF4-FFF2-40B4-BE49-F238E27FC236}">
                    <a16:creationId xmlns:a16="http://schemas.microsoft.com/office/drawing/2014/main" id="{E1411ED6-803D-4C5A-8E92-8EAC28ACA255}"/>
                  </a:ext>
                </a:extLst>
              </p:cNvPr>
              <p:cNvSpPr/>
              <p:nvPr userDrawn="1"/>
            </p:nvSpPr>
            <p:spPr>
              <a:xfrm>
                <a:off x="239562" y="6658760"/>
                <a:ext cx="29882" cy="199240"/>
              </a:xfrm>
              <a:custGeom>
                <a:avLst/>
                <a:gdLst>
                  <a:gd name="connsiteX0" fmla="*/ 29635 w 29882"/>
                  <a:gd name="connsiteY0" fmla="*/ 0 h 199240"/>
                  <a:gd name="connsiteX1" fmla="*/ 29882 w 29882"/>
                  <a:gd name="connsiteY1" fmla="*/ 199240 h 199240"/>
                  <a:gd name="connsiteX2" fmla="*/ 337 w 29882"/>
                  <a:gd name="connsiteY2" fmla="*/ 199240 h 199240"/>
                  <a:gd name="connsiteX3" fmla="*/ 0 w 29882"/>
                  <a:gd name="connsiteY3" fmla="*/ 28103 h 199240"/>
                  <a:gd name="connsiteX4" fmla="*/ 803 w 29882"/>
                  <a:gd name="connsiteY4" fmla="*/ 28904 h 199240"/>
                  <a:gd name="connsiteX5" fmla="*/ 29635 w 29882"/>
                  <a:gd name="connsiteY5" fmla="*/ 0 h 199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882" h="199240">
                    <a:moveTo>
                      <a:pt x="29635" y="0"/>
                    </a:moveTo>
                    <a:lnTo>
                      <a:pt x="29882" y="199240"/>
                    </a:lnTo>
                    <a:lnTo>
                      <a:pt x="337" y="199240"/>
                    </a:lnTo>
                    <a:lnTo>
                      <a:pt x="0" y="28103"/>
                    </a:lnTo>
                    <a:lnTo>
                      <a:pt x="803" y="28904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69" name="Полилиния: Фигура 168">
                <a:extLst>
                  <a:ext uri="{FF2B5EF4-FFF2-40B4-BE49-F238E27FC236}">
                    <a16:creationId xmlns:a16="http://schemas.microsoft.com/office/drawing/2014/main" id="{D3F198DF-8521-45A1-8BAE-4FC70FC420A8}"/>
                  </a:ext>
                </a:extLst>
              </p:cNvPr>
              <p:cNvSpPr/>
              <p:nvPr userDrawn="1"/>
            </p:nvSpPr>
            <p:spPr>
              <a:xfrm>
                <a:off x="179494" y="6718178"/>
                <a:ext cx="29006" cy="139823"/>
              </a:xfrm>
              <a:custGeom>
                <a:avLst/>
                <a:gdLst>
                  <a:gd name="connsiteX0" fmla="*/ 28832 w 29006"/>
                  <a:gd name="connsiteY0" fmla="*/ 0 h 139823"/>
                  <a:gd name="connsiteX1" fmla="*/ 29006 w 29006"/>
                  <a:gd name="connsiteY1" fmla="*/ 139823 h 139823"/>
                  <a:gd name="connsiteX2" fmla="*/ 138 w 29006"/>
                  <a:gd name="connsiteY2" fmla="*/ 139823 h 139823"/>
                  <a:gd name="connsiteX3" fmla="*/ 0 w 29006"/>
                  <a:gd name="connsiteY3" fmla="*/ 28904 h 139823"/>
                  <a:gd name="connsiteX4" fmla="*/ 28832 w 29006"/>
                  <a:gd name="connsiteY4" fmla="*/ 0 h 139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06" h="139823">
                    <a:moveTo>
                      <a:pt x="28832" y="0"/>
                    </a:moveTo>
                    <a:lnTo>
                      <a:pt x="29006" y="139823"/>
                    </a:lnTo>
                    <a:lnTo>
                      <a:pt x="138" y="139823"/>
                    </a:lnTo>
                    <a:lnTo>
                      <a:pt x="0" y="28904"/>
                    </a:lnTo>
                    <a:lnTo>
                      <a:pt x="2883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68" name="Полилиния: Фигура 167">
                <a:extLst>
                  <a:ext uri="{FF2B5EF4-FFF2-40B4-BE49-F238E27FC236}">
                    <a16:creationId xmlns:a16="http://schemas.microsoft.com/office/drawing/2014/main" id="{AAA80212-BA6E-448F-BA91-287462E1D34C}"/>
                  </a:ext>
                </a:extLst>
              </p:cNvPr>
              <p:cNvSpPr/>
              <p:nvPr userDrawn="1"/>
            </p:nvSpPr>
            <p:spPr>
              <a:xfrm>
                <a:off x="118626" y="6779198"/>
                <a:ext cx="28931" cy="78803"/>
              </a:xfrm>
              <a:custGeom>
                <a:avLst/>
                <a:gdLst>
                  <a:gd name="connsiteX0" fmla="*/ 28833 w 28931"/>
                  <a:gd name="connsiteY0" fmla="*/ 0 h 78803"/>
                  <a:gd name="connsiteX1" fmla="*/ 28931 w 28931"/>
                  <a:gd name="connsiteY1" fmla="*/ 78803 h 78803"/>
                  <a:gd name="connsiteX2" fmla="*/ 62 w 28931"/>
                  <a:gd name="connsiteY2" fmla="*/ 78803 h 78803"/>
                  <a:gd name="connsiteX3" fmla="*/ 0 w 28931"/>
                  <a:gd name="connsiteY3" fmla="*/ 28904 h 78803"/>
                  <a:gd name="connsiteX4" fmla="*/ 28833 w 28931"/>
                  <a:gd name="connsiteY4" fmla="*/ 0 h 78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931" h="78803">
                    <a:moveTo>
                      <a:pt x="28833" y="0"/>
                    </a:moveTo>
                    <a:lnTo>
                      <a:pt x="28931" y="78803"/>
                    </a:lnTo>
                    <a:lnTo>
                      <a:pt x="62" y="78803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167" name="Полилиния: фигура 166">
                <a:extLst>
                  <a:ext uri="{FF2B5EF4-FFF2-40B4-BE49-F238E27FC236}">
                    <a16:creationId xmlns:a16="http://schemas.microsoft.com/office/drawing/2014/main" id="{5B8EBCCB-B7E3-4837-AA61-44D0A400EC96}"/>
                  </a:ext>
                </a:extLst>
              </p:cNvPr>
              <p:cNvSpPr/>
              <p:nvPr userDrawn="1"/>
            </p:nvSpPr>
            <p:spPr>
              <a:xfrm>
                <a:off x="70452" y="6841018"/>
                <a:ext cx="16961" cy="16982"/>
              </a:xfrm>
              <a:custGeom>
                <a:avLst/>
                <a:gdLst>
                  <a:gd name="connsiteX0" fmla="*/ 16940 w 16961"/>
                  <a:gd name="connsiteY0" fmla="*/ 0 h 16982"/>
                  <a:gd name="connsiteX1" fmla="*/ 16961 w 16961"/>
                  <a:gd name="connsiteY1" fmla="*/ 16982 h 16982"/>
                  <a:gd name="connsiteX2" fmla="*/ 0 w 16961"/>
                  <a:gd name="connsiteY2" fmla="*/ 16982 h 16982"/>
                  <a:gd name="connsiteX3" fmla="*/ 16940 w 16961"/>
                  <a:gd name="connsiteY3" fmla="*/ 0 h 1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61" h="16982">
                    <a:moveTo>
                      <a:pt x="16940" y="0"/>
                    </a:moveTo>
                    <a:lnTo>
                      <a:pt x="16961" y="16982"/>
                    </a:lnTo>
                    <a:lnTo>
                      <a:pt x="0" y="16982"/>
                    </a:lnTo>
                    <a:lnTo>
                      <a:pt x="1694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</p:grpSp>
      <p:sp>
        <p:nvSpPr>
          <p:cNvPr id="94" name="Текст 9">
            <a:extLst>
              <a:ext uri="{FF2B5EF4-FFF2-40B4-BE49-F238E27FC236}">
                <a16:creationId xmlns:a16="http://schemas.microsoft.com/office/drawing/2014/main" id="{32E9F26D-470A-4D61-B420-B2AE034ED8A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32208" y="1818208"/>
            <a:ext cx="6336792" cy="539812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ru-RU" sz="18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2" name="Текст 9">
            <a:extLst>
              <a:ext uri="{FF2B5EF4-FFF2-40B4-BE49-F238E27FC236}">
                <a16:creationId xmlns:a16="http://schemas.microsoft.com/office/drawing/2014/main" id="{1955D76A-22F6-4027-BBB2-B9D632FFE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606040"/>
            <a:ext cx="633984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1" name="Текст 9">
            <a:extLst>
              <a:ext uri="{FF2B5EF4-FFF2-40B4-BE49-F238E27FC236}">
                <a16:creationId xmlns:a16="http://schemas.microsoft.com/office/drawing/2014/main" id="{B4867646-E605-4DCE-A193-DD63E54B12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907792"/>
            <a:ext cx="6336792" cy="6400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75" name="Текст 9">
            <a:extLst>
              <a:ext uri="{FF2B5EF4-FFF2-40B4-BE49-F238E27FC236}">
                <a16:creationId xmlns:a16="http://schemas.microsoft.com/office/drawing/2014/main" id="{A5839152-B87E-4F7A-AF8F-37F412A6F61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7760" y="3895344"/>
            <a:ext cx="633984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74" name="Текст 9">
            <a:extLst>
              <a:ext uri="{FF2B5EF4-FFF2-40B4-BE49-F238E27FC236}">
                <a16:creationId xmlns:a16="http://schemas.microsoft.com/office/drawing/2014/main" id="{4914385C-D888-405F-A9D8-61CC2E9F7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37760" y="4206240"/>
            <a:ext cx="6336792" cy="6400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93" name="Текст 9">
            <a:extLst>
              <a:ext uri="{FF2B5EF4-FFF2-40B4-BE49-F238E27FC236}">
                <a16:creationId xmlns:a16="http://schemas.microsoft.com/office/drawing/2014/main" id="{C2F11BC9-5663-4641-AFD6-EF2749EDDA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747" y="5221224"/>
            <a:ext cx="633984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2" name="Текст 9">
            <a:extLst>
              <a:ext uri="{FF2B5EF4-FFF2-40B4-BE49-F238E27FC236}">
                <a16:creationId xmlns:a16="http://schemas.microsoft.com/office/drawing/2014/main" id="{963F6C91-7F9C-4273-8FDE-92A9BA3B8D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3747" y="5541264"/>
            <a:ext cx="6336792" cy="6400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209" name="Дата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210" name="Нижний колонтитул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211" name="Номер слайда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579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9124951" cy="1325563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AD170077-B4B3-49F8-9FCD-908C81278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" y="1595438"/>
            <a:ext cx="9124950" cy="600075"/>
          </a:xfrm>
        </p:spPr>
        <p:txBody>
          <a:bodyPr rtlCol="0">
            <a:noAutofit/>
          </a:bodyPr>
          <a:lstStyle>
            <a:lvl1pPr marL="0" indent="0">
              <a:buNone/>
              <a:defRPr lang="ru-RU" sz="1800"/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endParaRPr lang="ru-RU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14400" y="2354580"/>
            <a:ext cx="4297679" cy="455295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ru-RU" sz="1600"/>
            </a:lvl1pPr>
            <a:lvl2pPr>
              <a:lnSpc>
                <a:spcPts val="2000"/>
              </a:lnSpc>
              <a:defRPr lang="ru-RU" sz="1600"/>
            </a:lvl2pPr>
            <a:lvl3pPr>
              <a:lnSpc>
                <a:spcPts val="2000"/>
              </a:lnSpc>
              <a:defRPr lang="ru-RU" sz="1600"/>
            </a:lvl3pPr>
            <a:lvl4pPr>
              <a:lnSpc>
                <a:spcPts val="2000"/>
              </a:lnSpc>
              <a:defRPr lang="ru-RU" sz="1600"/>
            </a:lvl4pPr>
            <a:lvl5pPr>
              <a:lnSpc>
                <a:spcPts val="2000"/>
              </a:lnSpc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18" name="Текст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73368" y="2352675"/>
            <a:ext cx="4297680" cy="457200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2000" b="1"/>
            </a:lvl2pPr>
            <a:lvl3pPr marL="914400" indent="0">
              <a:buNone/>
              <a:defRPr lang="ru-RU" sz="1800" b="1"/>
            </a:lvl3pPr>
            <a:lvl4pPr marL="1371600" indent="0">
              <a:buNone/>
              <a:defRPr lang="ru-RU" sz="1600" b="1"/>
            </a:lvl4pPr>
            <a:lvl5pPr marL="1828800" indent="0">
              <a:buNone/>
              <a:defRPr lang="ru-RU" sz="1600" b="1"/>
            </a:lvl5pPr>
            <a:lvl6pPr marL="2286000" indent="0">
              <a:buNone/>
              <a:defRPr lang="ru-RU" sz="1600" b="1"/>
            </a:lvl6pPr>
            <a:lvl7pPr marL="2743200" indent="0">
              <a:buNone/>
              <a:defRPr lang="ru-RU" sz="1600" b="1"/>
            </a:lvl7pPr>
            <a:lvl8pPr marL="3200400" indent="0">
              <a:buNone/>
              <a:defRPr lang="ru-RU" sz="1600" b="1"/>
            </a:lvl8pPr>
            <a:lvl9pPr marL="3657600" indent="0">
              <a:buNone/>
              <a:defRPr lang="ru-RU" sz="1600" b="1"/>
            </a:lvl9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2225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ru-RU" sz="1600"/>
            </a:lvl1pPr>
            <a:lvl2pPr>
              <a:lnSpc>
                <a:spcPts val="2000"/>
              </a:lnSpc>
              <a:defRPr lang="ru-RU" sz="1600"/>
            </a:lvl2pPr>
            <a:lvl3pPr>
              <a:lnSpc>
                <a:spcPts val="2000"/>
              </a:lnSpc>
              <a:defRPr lang="ru-RU" sz="1600"/>
            </a:lvl3pPr>
            <a:lvl4pPr>
              <a:lnSpc>
                <a:spcPts val="2000"/>
              </a:lnSpc>
              <a:defRPr lang="ru-RU" sz="1600"/>
            </a:lvl4pPr>
            <a:lvl5pPr>
              <a:lnSpc>
                <a:spcPts val="2000"/>
              </a:lnSpc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245CE27-BF50-45D1-92DF-3CC2CC341A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2" name="Рисунок 11" descr="Узор в черно-белую полоску&#10;&#10;Описание создано автоматически с низкой степенью достоверности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26" name="Графический объект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Полилиния: фигура 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31" name="Графический объект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Дата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33" name="Нижний колонтитул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34" name="Номер слайда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606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96112"/>
            <a:ext cx="10515600" cy="1325563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  <a:endParaRPr lang="ru-RU" dirty="0"/>
          </a:p>
        </p:txBody>
      </p:sp>
      <p:sp>
        <p:nvSpPr>
          <p:cNvPr id="35" name="Текст 3">
            <a:extLst>
              <a:ext uri="{FF2B5EF4-FFF2-40B4-BE49-F238E27FC236}">
                <a16:creationId xmlns:a16="http://schemas.microsoft.com/office/drawing/2014/main" id="{EC5BA522-ACA2-41E7-8167-4CAD19A343D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258568" y="230428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Название элемента</a:t>
            </a:r>
            <a:endParaRPr lang="ru-RU" dirty="0"/>
          </a:p>
        </p:txBody>
      </p:sp>
      <p:sp>
        <p:nvSpPr>
          <p:cNvPr id="36" name="Текст 36">
            <a:extLst>
              <a:ext uri="{FF2B5EF4-FFF2-40B4-BE49-F238E27FC236}">
                <a16:creationId xmlns:a16="http://schemas.microsoft.com/office/drawing/2014/main" id="{3FE4D07D-18EE-4015-BE1A-670EF5502FD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313432" y="2615184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ru-RU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месяц, год</a:t>
            </a:r>
            <a:endParaRPr lang="ru-RU" dirty="0"/>
          </a:p>
        </p:txBody>
      </p:sp>
      <p:sp>
        <p:nvSpPr>
          <p:cNvPr id="59" name="Текст 3">
            <a:extLst>
              <a:ext uri="{FF2B5EF4-FFF2-40B4-BE49-F238E27FC236}">
                <a16:creationId xmlns:a16="http://schemas.microsoft.com/office/drawing/2014/main" id="{6962D0AF-583F-4670-BC13-F7BAE6B6974D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667859" y="230254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Название элемента</a:t>
            </a:r>
            <a:endParaRPr lang="ru-RU" dirty="0"/>
          </a:p>
        </p:txBody>
      </p:sp>
      <p:sp>
        <p:nvSpPr>
          <p:cNvPr id="60" name="Текст 36">
            <a:extLst>
              <a:ext uri="{FF2B5EF4-FFF2-40B4-BE49-F238E27FC236}">
                <a16:creationId xmlns:a16="http://schemas.microsoft.com/office/drawing/2014/main" id="{C689AF3A-9B30-404A-B454-562D375F9B9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722723" y="2613443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ru-RU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месяц, год</a:t>
            </a:r>
            <a:endParaRPr lang="ru-RU" dirty="0"/>
          </a:p>
        </p:txBody>
      </p:sp>
      <p:sp>
        <p:nvSpPr>
          <p:cNvPr id="61" name="Текст 3">
            <a:extLst>
              <a:ext uri="{FF2B5EF4-FFF2-40B4-BE49-F238E27FC236}">
                <a16:creationId xmlns:a16="http://schemas.microsoft.com/office/drawing/2014/main" id="{3352E813-A80F-4AEB-908D-C58B76F95B15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577756" y="231969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Название элемента</a:t>
            </a:r>
            <a:endParaRPr lang="ru-RU" dirty="0"/>
          </a:p>
        </p:txBody>
      </p:sp>
      <p:sp>
        <p:nvSpPr>
          <p:cNvPr id="62" name="Текст 36">
            <a:extLst>
              <a:ext uri="{FF2B5EF4-FFF2-40B4-BE49-F238E27FC236}">
                <a16:creationId xmlns:a16="http://schemas.microsoft.com/office/drawing/2014/main" id="{58E04D07-1AA8-4C7D-A594-AD4587E5077E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632620" y="2630593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ru-RU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месяц, год</a:t>
            </a:r>
            <a:endParaRPr lang="ru-RU" dirty="0"/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7811C96E-0DEE-4C3C-914D-3D8E37D685D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lang="ru-RU" sz="1400" b="1">
                <a:solidFill>
                  <a:schemeClr val="tx2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Год</a:t>
            </a:r>
            <a:endParaRPr lang="ru-RU" dirty="0"/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401495E4-6A47-4169-8AF4-736F7CF55C3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4A350147-917D-4020-B9C3-CE41143A10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595A6F9E-88A2-46C6-B4B4-642D65C42C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11C0F1C3-D7E3-418A-8706-CD257C1F5B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8715823E-52F8-49ED-9EC8-E99ED0915BD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7DF700D5-2F9B-4B15-92CF-1052851D5E1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BB40768A-A2DB-44AA-89F5-071BCE4D9F9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105B8381-43DD-41A0-A705-D1255AC449A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C178CB7C-93FB-40C1-9170-B99EF8EE9E8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16D07EB6-011E-4F65-9F28-20CAB54640E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A2B65EAF-1F60-417C-B138-F72EFEBF6D8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76D120F4-A640-421C-B1F8-406158CFBC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105D759B-EB6D-4560-B0B8-1F7EB7D1B8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lang="ru-RU" sz="1400" b="1">
                <a:solidFill>
                  <a:schemeClr val="tx2"/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Год</a:t>
            </a:r>
            <a:endParaRPr lang="ru-RU" dirty="0"/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BBD14391-1DC8-4D56-951F-25C5BDB3921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93FC04C9-D1DE-47BA-8D50-6D762B72B8F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B8FB174F-BC80-4817-90C7-42F90C7978E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E896FB65-5B08-4993-8523-822688BB2A9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DBAF247D-367F-4524-9E85-4B66631D530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4F9BFDEC-4D89-4C8E-A3D9-A6DF0297F78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9C08EC58-18EC-4890-94D6-2422A6BBA8D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5F5960EF-7F51-41A0-9E73-D2F727AB3F0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id="{9F81D711-9D82-42A4-8AB2-12D1F4490AA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D360A36A-7282-4045-B0DF-503E6A97BA4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33" name="Текст 10">
            <a:extLst>
              <a:ext uri="{FF2B5EF4-FFF2-40B4-BE49-F238E27FC236}">
                <a16:creationId xmlns:a16="http://schemas.microsoft.com/office/drawing/2014/main" id="{0A2E5DCC-5FCD-4396-9980-17ECD06BB37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A3860367-6AF8-4009-AE8B-33DEE49D177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ru-RU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/>
              <a:t>ММ</a:t>
            </a:r>
            <a:endParaRPr lang="ru-RU" dirty="0"/>
          </a:p>
        </p:txBody>
      </p:sp>
      <p:sp>
        <p:nvSpPr>
          <p:cNvPr id="37" name="Стрелка: вправо 36">
            <a:extLst>
              <a:ext uri="{FF2B5EF4-FFF2-40B4-BE49-F238E27FC236}">
                <a16:creationId xmlns:a16="http://schemas.microsoft.com/office/drawing/2014/main" id="{A21A7A3E-FAE9-412E-9085-C5396DD5855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3981445"/>
            <a:ext cx="10332720" cy="168656"/>
          </a:xfrm>
          <a:prstGeom prst="rightArrow">
            <a:avLst>
              <a:gd name="adj1" fmla="val 100000"/>
              <a:gd name="adj2" fmla="val 8593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Графический объект 3">
            <a:extLst>
              <a:ext uri="{FF2B5EF4-FFF2-40B4-BE49-F238E27FC236}">
                <a16:creationId xmlns:a16="http://schemas.microsoft.com/office/drawing/2014/main" id="{53DC4F1A-B4E3-468C-B5D4-1171E63EFA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2DB417EF-A4F1-45A2-ACA0-5C82104244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44816" y="2697432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5E81057A-21E4-4E98-BFE7-5B870E5EAA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23645" y="2697480"/>
            <a:ext cx="0" cy="733425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0E7D18C9-8D44-4323-B6BF-BF76C23812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354996" y="269748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7201D3F8-FF19-44BC-9EE7-6B58CD82BB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3049258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E6ACB076-AF56-41FE-9380-E9AD0CF4039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7014003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401BD79D-A068-4E2B-A576-16599ECD33D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949479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Текст 3">
            <a:extLst>
              <a:ext uri="{FF2B5EF4-FFF2-40B4-BE49-F238E27FC236}">
                <a16:creationId xmlns:a16="http://schemas.microsoft.com/office/drawing/2014/main" id="{28F6AF7C-04EA-4C94-9ADB-02F18DEF5A67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302341" y="526963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Название элемента</a:t>
            </a:r>
            <a:endParaRPr lang="ru-RU" dirty="0"/>
          </a:p>
        </p:txBody>
      </p:sp>
      <p:sp>
        <p:nvSpPr>
          <p:cNvPr id="64" name="Текст 36">
            <a:extLst>
              <a:ext uri="{FF2B5EF4-FFF2-40B4-BE49-F238E27FC236}">
                <a16:creationId xmlns:a16="http://schemas.microsoft.com/office/drawing/2014/main" id="{DBC1E942-B2AC-4A1B-A9BF-207F48444E6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357205" y="5580533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ru-RU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месяц, год</a:t>
            </a:r>
            <a:endParaRPr lang="ru-RU" dirty="0"/>
          </a:p>
        </p:txBody>
      </p:sp>
      <p:sp>
        <p:nvSpPr>
          <p:cNvPr id="65" name="Текст 3">
            <a:extLst>
              <a:ext uri="{FF2B5EF4-FFF2-40B4-BE49-F238E27FC236}">
                <a16:creationId xmlns:a16="http://schemas.microsoft.com/office/drawing/2014/main" id="{236CF734-307C-46DF-9F1B-B7B348E8AFE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222339" y="527294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Название элемента</a:t>
            </a:r>
            <a:endParaRPr lang="ru-RU" dirty="0"/>
          </a:p>
        </p:txBody>
      </p:sp>
      <p:sp>
        <p:nvSpPr>
          <p:cNvPr id="66" name="Текст 36">
            <a:extLst>
              <a:ext uri="{FF2B5EF4-FFF2-40B4-BE49-F238E27FC236}">
                <a16:creationId xmlns:a16="http://schemas.microsoft.com/office/drawing/2014/main" id="{A797E2F6-E10E-4B32-8496-AC4E0B14B3F7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6277203" y="5583844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ru-RU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месяц, год</a:t>
            </a:r>
            <a:endParaRPr lang="ru-RU" dirty="0"/>
          </a:p>
        </p:txBody>
      </p:sp>
      <p:sp>
        <p:nvSpPr>
          <p:cNvPr id="67" name="Текст 3">
            <a:extLst>
              <a:ext uri="{FF2B5EF4-FFF2-40B4-BE49-F238E27FC236}">
                <a16:creationId xmlns:a16="http://schemas.microsoft.com/office/drawing/2014/main" id="{FE2C824F-3FEC-4436-8D89-71417F95C4CA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10161393" y="527294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ru-RU" sz="1000">
                <a:solidFill>
                  <a:schemeClr val="tx1">
                    <a:lumMod val="75000"/>
                    <a:lumOff val="25000"/>
                  </a:schemeClr>
                </a:solidFill>
                <a:latin typeface="+mj-cs"/>
                <a:cs typeface="+mj-cs"/>
              </a:defRPr>
            </a:lvl1pPr>
          </a:lstStyle>
          <a:p>
            <a:pPr lvl="0" rtl="0"/>
            <a:r>
              <a:rPr lang="ru-RU"/>
              <a:t>Название элемента</a:t>
            </a:r>
            <a:endParaRPr lang="ru-RU" dirty="0"/>
          </a:p>
        </p:txBody>
      </p:sp>
      <p:sp>
        <p:nvSpPr>
          <p:cNvPr id="68" name="Текст 36">
            <a:extLst>
              <a:ext uri="{FF2B5EF4-FFF2-40B4-BE49-F238E27FC236}">
                <a16:creationId xmlns:a16="http://schemas.microsoft.com/office/drawing/2014/main" id="{A789A2A0-3ABC-41EA-A65B-C158812FD38D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0216257" y="5583844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ru-RU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/>
              <a:t>месяц, год</a:t>
            </a:r>
            <a:endParaRPr lang="ru-RU" dirty="0"/>
          </a:p>
        </p:txBody>
      </p:sp>
      <p:sp>
        <p:nvSpPr>
          <p:cNvPr id="40" name="Дата 3">
            <a:extLst>
              <a:ext uri="{FF2B5EF4-FFF2-40B4-BE49-F238E27FC236}">
                <a16:creationId xmlns:a16="http://schemas.microsoft.com/office/drawing/2014/main" id="{F15C78F9-B77F-44BB-9DD3-7FD6042F4D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20ГГ</a:t>
            </a:r>
            <a:endParaRPr lang="ru-RU" dirty="0"/>
          </a:p>
        </p:txBody>
      </p:sp>
      <p:sp>
        <p:nvSpPr>
          <p:cNvPr id="41" name="Нижний колонтитул 4">
            <a:extLst>
              <a:ext uri="{FF2B5EF4-FFF2-40B4-BE49-F238E27FC236}">
                <a16:creationId xmlns:a16="http://schemas.microsoft.com/office/drawing/2014/main" id="{7A2CE885-91AB-475D-937A-12B9D463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2" name="Номер слайда 5">
            <a:extLst>
              <a:ext uri="{FF2B5EF4-FFF2-40B4-BE49-F238E27FC236}">
                <a16:creationId xmlns:a16="http://schemas.microsoft.com/office/drawing/2014/main" id="{AF0A068C-26D9-4FC8-AD91-8B62AA304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5061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04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515600" cy="1325563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080" y="1825625"/>
            <a:ext cx="10515600" cy="4351338"/>
          </a:xfrm>
        </p:spPr>
        <p:txBody>
          <a:bodyPr rtlCol="0">
            <a:normAutofit/>
          </a:bodyPr>
          <a:lstStyle>
            <a:lvl1pPr marL="0" indent="0">
              <a:buNone/>
              <a:defRPr lang="ru-RU" sz="1600"/>
            </a:lvl1pPr>
            <a:lvl2pPr marL="457200" indent="0">
              <a:buNone/>
              <a:defRPr lang="ru-RU" sz="1600"/>
            </a:lvl2pPr>
            <a:lvl3pPr marL="914400" indent="0">
              <a:buNone/>
              <a:defRPr lang="ru-RU" sz="1600"/>
            </a:lvl3pPr>
            <a:lvl4pPr marL="1371600" indent="0">
              <a:buNone/>
              <a:defRPr lang="ru-RU" sz="1600"/>
            </a:lvl4pPr>
            <a:lvl5pPr marL="1828800" indent="0">
              <a:buNone/>
              <a:defRPr lang="ru-RU" sz="16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7" name="Прямоугольник 23">
            <a:extLst>
              <a:ext uri="{FF2B5EF4-FFF2-40B4-BE49-F238E27FC236}">
                <a16:creationId xmlns:a16="http://schemas.microsoft.com/office/drawing/2014/main" id="{AB92D86A-5036-415A-B056-A55CB2E0C2C9}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" name="Дата 3">
            <a:extLst>
              <a:ext uri="{FF2B5EF4-FFF2-40B4-BE49-F238E27FC236}">
                <a16:creationId xmlns:a16="http://schemas.microsoft.com/office/drawing/2014/main" id="{0C761AA1-7048-41AE-AA8B-1FD077C849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12" name="Нижний колонтитул 4">
            <a:extLst>
              <a:ext uri="{FF2B5EF4-FFF2-40B4-BE49-F238E27FC236}">
                <a16:creationId xmlns:a16="http://schemas.microsoft.com/office/drawing/2014/main" id="{36439D65-6A92-4B4C-8307-6CB811F97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8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2AB85375-9E39-4BEF-908C-531D02526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— 4 вверх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36320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AA40526D-DB50-43D0-90D5-E6FB28141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1FCCE554-7DC7-4A2A-BD55-8E86A3B4AD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4507992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4C379AB9-816A-48B0-8040-51C116DF5D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7176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3" name="Рисунок 8">
            <a:extLst>
              <a:ext uri="{FF2B5EF4-FFF2-40B4-BE49-F238E27FC236}">
                <a16:creationId xmlns:a16="http://schemas.microsoft.com/office/drawing/2014/main" id="{EB148D33-9D3D-4F09-AD3D-5478787F73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0808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41C6DB7F-D21E-454A-8816-7C20215E1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35680" y="4511617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D0C4D301-6FD0-45BF-8011-A4984ED664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35680" y="4839223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CB5FD37A-EE86-444D-9C60-101D10C1C6A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07216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77DCE814-41FD-4D48-8120-139ED9786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33160" y="4511617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142BD72F-73D4-46DC-B184-801565CDC9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3160" y="4839223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97508F04-3E2E-41F2-9326-8B0362A83AB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03624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D5ACD767-F8EC-4D73-8CC0-DC4C23BBB2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27973" y="4507992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4736BB1A-851C-4D31-90C7-CDC5DBAEE1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27973" y="4837176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pic>
        <p:nvPicPr>
          <p:cNvPr id="6" name="Графический объект 5">
            <a:extLst>
              <a:ext uri="{FF2B5EF4-FFF2-40B4-BE49-F238E27FC236}">
                <a16:creationId xmlns:a16="http://schemas.microsoft.com/office/drawing/2014/main" id="{B2402DAC-DB2C-47BE-AE78-07846291BB8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sp>
        <p:nvSpPr>
          <p:cNvPr id="32" name="Дата 3">
            <a:extLst>
              <a:ext uri="{FF2B5EF4-FFF2-40B4-BE49-F238E27FC236}">
                <a16:creationId xmlns:a16="http://schemas.microsoft.com/office/drawing/2014/main" id="{B459F3AA-94CC-42D0-8666-6ACC47E3D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33" name="Нижний колонтитул 4">
            <a:extLst>
              <a:ext uri="{FF2B5EF4-FFF2-40B4-BE49-F238E27FC236}">
                <a16:creationId xmlns:a16="http://schemas.microsoft.com/office/drawing/2014/main" id="{FD28A03E-E672-4334-B8F0-0D349796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6" name="Номер слайда 5">
            <a:extLst>
              <a:ext uri="{FF2B5EF4-FFF2-40B4-BE49-F238E27FC236}">
                <a16:creationId xmlns:a16="http://schemas.microsoft.com/office/drawing/2014/main" id="{985153C5-B300-4F05-832B-67E58EF5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7115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— 8 вверх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51560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AA40526D-DB50-43D0-90D5-E6FB28141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1FCCE554-7DC7-4A2A-BD55-8E86A3B4AD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4C379AB9-816A-48B0-8040-51C116DF5D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3" name="Рисунок 8">
            <a:extLst>
              <a:ext uri="{FF2B5EF4-FFF2-40B4-BE49-F238E27FC236}">
                <a16:creationId xmlns:a16="http://schemas.microsoft.com/office/drawing/2014/main" id="{EB148D33-9D3D-4F09-AD3D-5478787F73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82999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41C6DB7F-D21E-454A-8816-7C20215E1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832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D0C4D301-6FD0-45BF-8011-A4984ED664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8832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CB5FD37A-EE86-444D-9C60-101D10C1C6A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51598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77DCE814-41FD-4D48-8120-139ED9786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79464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142BD72F-73D4-46DC-B184-801565CDC9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9464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97508F04-3E2E-41F2-9326-8B0362A83AB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220198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D5ACD767-F8EC-4D73-8CC0-DC4C23BBB2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40952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4736BB1A-851C-4D31-90C7-CDC5DBAEE1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40952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34" name="Рисунок 8">
            <a:extLst>
              <a:ext uri="{FF2B5EF4-FFF2-40B4-BE49-F238E27FC236}">
                <a16:creationId xmlns:a16="http://schemas.microsoft.com/office/drawing/2014/main" id="{7B2E434D-5BFF-4F4E-89CC-2A0B72618AF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14400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54BF5D0F-83F6-4B5E-82FB-FB9D4A47682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200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2989D348-84C3-4684-A67D-DBE303776B2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37" name="Рисунок 8">
            <a:extLst>
              <a:ext uri="{FF2B5EF4-FFF2-40B4-BE49-F238E27FC236}">
                <a16:creationId xmlns:a16="http://schemas.microsoft.com/office/drawing/2014/main" id="{68CB93A9-E63E-4946-8E32-FF80E0995A4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685032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DF7A9899-0EF5-4E5E-B7B1-37D8FFD99BD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8832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B11F2CCF-80D1-467A-86AC-3F5D8DD5E8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08832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43" name="Рисунок 8">
            <a:extLst>
              <a:ext uri="{FF2B5EF4-FFF2-40B4-BE49-F238E27FC236}">
                <a16:creationId xmlns:a16="http://schemas.microsoft.com/office/drawing/2014/main" id="{8F17B7F6-C6DF-45C7-BDE5-81003F62B356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455664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00DDE45F-F583-4DF4-9452-E816A091409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79464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6780E523-546C-4CCA-A992-E1551F2878E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79464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40" name="Рисунок 8">
            <a:extLst>
              <a:ext uri="{FF2B5EF4-FFF2-40B4-BE49-F238E27FC236}">
                <a16:creationId xmlns:a16="http://schemas.microsoft.com/office/drawing/2014/main" id="{2C506CA8-234D-479D-BB85-9F0FD9EDA6E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217152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55F6DA8A-3D9F-41E6-8A23-7DD2FB5AB6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40952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id="{CF522D8A-203A-454E-80C2-641E38298F4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0952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0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pic>
        <p:nvPicPr>
          <p:cNvPr id="49" name="Графический объект 48">
            <a:extLst>
              <a:ext uri="{FF2B5EF4-FFF2-40B4-BE49-F238E27FC236}">
                <a16:creationId xmlns:a16="http://schemas.microsoft.com/office/drawing/2014/main" id="{56630BF6-F55A-46EA-AB98-D26668FA2C0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sp>
        <p:nvSpPr>
          <p:cNvPr id="50" name="Дата 3">
            <a:extLst>
              <a:ext uri="{FF2B5EF4-FFF2-40B4-BE49-F238E27FC236}">
                <a16:creationId xmlns:a16="http://schemas.microsoft.com/office/drawing/2014/main" id="{4E530EA6-2F2B-481A-AA24-DCD67A71F1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51" name="Нижний колонтитул 4">
            <a:extLst>
              <a:ext uri="{FF2B5EF4-FFF2-40B4-BE49-F238E27FC236}">
                <a16:creationId xmlns:a16="http://schemas.microsoft.com/office/drawing/2014/main" id="{54A9E911-EA72-48DC-8A5D-F25D6E0BB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52" name="Номер слайда 5">
            <a:extLst>
              <a:ext uri="{FF2B5EF4-FFF2-40B4-BE49-F238E27FC236}">
                <a16:creationId xmlns:a16="http://schemas.microsoft.com/office/drawing/2014/main" id="{108A73E5-84FC-4283-9424-C46153848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9312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ирование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058400" cy="694171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46611B7-8FF7-4773-9FAF-EF9DE18D43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73968" y="0"/>
            <a:ext cx="1018032" cy="6862761"/>
            <a:chOff x="11173968" y="0"/>
            <a:chExt cx="1018032" cy="6862761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2204226-A8C8-4414-BE3B-0CD0D8F67ABE}"/>
                </a:ext>
              </a:extLst>
            </p:cNvPr>
            <p:cNvSpPr/>
            <p:nvPr userDrawn="1"/>
          </p:nvSpPr>
          <p:spPr>
            <a:xfrm>
              <a:off x="11177016" y="4858514"/>
              <a:ext cx="1014984" cy="200424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CAC0494-1460-484E-B1EC-8A8EEFF0AD5E}"/>
                </a:ext>
              </a:extLst>
            </p:cNvPr>
            <p:cNvSpPr/>
            <p:nvPr userDrawn="1"/>
          </p:nvSpPr>
          <p:spPr>
            <a:xfrm>
              <a:off x="11177016" y="2838061"/>
              <a:ext cx="1014984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053D751-9B56-4385-B029-D756EFA914F4}"/>
                </a:ext>
              </a:extLst>
            </p:cNvPr>
            <p:cNvSpPr/>
            <p:nvPr userDrawn="1"/>
          </p:nvSpPr>
          <p:spPr>
            <a:xfrm>
              <a:off x="11177016" y="0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4" name="Рисунок 13" descr="Узор в черно-белую полоску&#10;&#10;Описание создано автоматически с низкой степенью достоверности">
              <a:extLst>
                <a:ext uri="{FF2B5EF4-FFF2-40B4-BE49-F238E27FC236}">
                  <a16:creationId xmlns:a16="http://schemas.microsoft.com/office/drawing/2014/main" id="{AA00FC23-2ED3-484B-8A89-83CB1E35C3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18200" y="557719"/>
              <a:ext cx="1828800" cy="905164"/>
            </a:xfrm>
            <a:prstGeom prst="rect">
              <a:avLst/>
            </a:prstGeom>
          </p:spPr>
        </p:pic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5393BEB-828B-4E48-B695-AAA33AA7CB85}"/>
                </a:ext>
              </a:extLst>
            </p:cNvPr>
            <p:cNvSpPr/>
            <p:nvPr userDrawn="1"/>
          </p:nvSpPr>
          <p:spPr>
            <a:xfrm>
              <a:off x="11177016" y="2026941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20" name="Полилиния: фигура 19">
              <a:extLst>
                <a:ext uri="{FF2B5EF4-FFF2-40B4-BE49-F238E27FC236}">
                  <a16:creationId xmlns:a16="http://schemas.microsoft.com/office/drawing/2014/main" id="{B2C7CEDC-3E16-44A0-8999-B09857049C09}"/>
                </a:ext>
              </a:extLst>
            </p:cNvPr>
            <p:cNvSpPr/>
            <p:nvPr userDrawn="1"/>
          </p:nvSpPr>
          <p:spPr>
            <a:xfrm rot="10800000">
              <a:off x="11277600" y="2954014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22" name="Графический объект 21">
              <a:extLst>
                <a:ext uri="{FF2B5EF4-FFF2-40B4-BE49-F238E27FC236}">
                  <a16:creationId xmlns:a16="http://schemas.microsoft.com/office/drawing/2014/main" id="{40029F77-2501-4EBF-A232-5031A447F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10716768" y="5418805"/>
              <a:ext cx="1828800" cy="914400"/>
            </a:xfrm>
            <a:prstGeom prst="rect">
              <a:avLst/>
            </a:prstGeom>
          </p:spPr>
        </p:pic>
      </p:grpSp>
      <p:sp>
        <p:nvSpPr>
          <p:cNvPr id="7" name="Текст 6">
            <a:extLst>
              <a:ext uri="{FF2B5EF4-FFF2-40B4-BE49-F238E27FC236}">
                <a16:creationId xmlns:a16="http://schemas.microsoft.com/office/drawing/2014/main" id="{12558E2F-7ED7-452C-BF34-1D9CEE3DA17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2678424" y="2107851"/>
            <a:ext cx="1530196" cy="394033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1" name="Текст 6">
            <a:extLst>
              <a:ext uri="{FF2B5EF4-FFF2-40B4-BE49-F238E27FC236}">
                <a16:creationId xmlns:a16="http://schemas.microsoft.com/office/drawing/2014/main" id="{36EF96CC-8462-492B-A583-23CA7F69D645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052902" y="2559632"/>
            <a:ext cx="2070325" cy="380859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5" name="Текст 6">
            <a:extLst>
              <a:ext uri="{FF2B5EF4-FFF2-40B4-BE49-F238E27FC236}">
                <a16:creationId xmlns:a16="http://schemas.microsoft.com/office/drawing/2014/main" id="{9181B54C-566B-4B18-924F-0B0ABFA177B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1878637" y="2848394"/>
            <a:ext cx="2074739" cy="509921"/>
          </a:xfrm>
        </p:spPr>
        <p:txBody>
          <a:bodyPr rtlCol="0">
            <a:noAutofit/>
          </a:bodyPr>
          <a:lstStyle>
            <a:lvl1pPr marL="0" indent="0" algn="r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58" name="Текст 6">
            <a:extLst>
              <a:ext uri="{FF2B5EF4-FFF2-40B4-BE49-F238E27FC236}">
                <a16:creationId xmlns:a16="http://schemas.microsoft.com/office/drawing/2014/main" id="{840BBF63-9D11-498F-81A3-8650AC60CCE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7060242" y="1685195"/>
            <a:ext cx="1050925" cy="377825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2" name="Текст 6">
            <a:extLst>
              <a:ext uri="{FF2B5EF4-FFF2-40B4-BE49-F238E27FC236}">
                <a16:creationId xmlns:a16="http://schemas.microsoft.com/office/drawing/2014/main" id="{B703A9B9-CCD2-442E-AB03-2C9C2EC835D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7667063" y="2203470"/>
            <a:ext cx="1680922" cy="377825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6" name="Текст 6">
            <a:extLst>
              <a:ext uri="{FF2B5EF4-FFF2-40B4-BE49-F238E27FC236}">
                <a16:creationId xmlns:a16="http://schemas.microsoft.com/office/drawing/2014/main" id="{5C74E55E-E6AF-40E6-8BA7-BE2A9DC39698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7662713" y="2512081"/>
            <a:ext cx="1957767" cy="569574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59" name="Текст 6">
            <a:extLst>
              <a:ext uri="{FF2B5EF4-FFF2-40B4-BE49-F238E27FC236}">
                <a16:creationId xmlns:a16="http://schemas.microsoft.com/office/drawing/2014/main" id="{2F6D970C-C43E-4D7F-83C7-650BDF1E9FB2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96818" y="4181199"/>
            <a:ext cx="1050925" cy="377825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3" name="Текст 6">
            <a:extLst>
              <a:ext uri="{FF2B5EF4-FFF2-40B4-BE49-F238E27FC236}">
                <a16:creationId xmlns:a16="http://schemas.microsoft.com/office/drawing/2014/main" id="{1DA14AF6-5923-4726-93E3-C4DC3606842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810730" y="4727342"/>
            <a:ext cx="1857095" cy="377825"/>
          </a:xfrm>
        </p:spPr>
        <p:txBody>
          <a:bodyPr rtlCol="0">
            <a:noAutofit/>
          </a:bodyPr>
          <a:lstStyle>
            <a:lvl1pPr marL="0" indent="0" algn="r">
              <a:buNone/>
              <a:defRPr lang="ru-RU" sz="16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7" name="Текст 6">
            <a:extLst>
              <a:ext uri="{FF2B5EF4-FFF2-40B4-BE49-F238E27FC236}">
                <a16:creationId xmlns:a16="http://schemas.microsoft.com/office/drawing/2014/main" id="{D194A6FC-68EF-46C5-8EB6-32C814C1D298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08100" y="5052157"/>
            <a:ext cx="2350537" cy="875894"/>
          </a:xfrm>
        </p:spPr>
        <p:txBody>
          <a:bodyPr rtlCol="0">
            <a:noAutofit/>
          </a:bodyPr>
          <a:lstStyle>
            <a:lvl1pPr marL="0" indent="0" algn="r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31546F0-9E2B-4020-9199-B800E39E3335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83025" y="2093472"/>
            <a:ext cx="3908425" cy="3888228"/>
          </a:xfrm>
        </p:spPr>
        <p:txBody>
          <a:bodyPr rtlCol="0"/>
          <a:lstStyle>
            <a:lvl1pPr>
              <a:defRPr lang="ru-RU">
                <a:solidFill>
                  <a:schemeClr val="bg1"/>
                </a:solidFill>
              </a:defRPr>
            </a:lvl1pPr>
            <a:lvl2pPr>
              <a:defRPr lang="ru-RU">
                <a:solidFill>
                  <a:schemeClr val="bg1"/>
                </a:solidFill>
              </a:defRPr>
            </a:lvl2pPr>
            <a:lvl3pPr>
              <a:defRPr lang="ru-RU">
                <a:solidFill>
                  <a:schemeClr val="bg1"/>
                </a:solidFill>
              </a:defRPr>
            </a:lvl3pPr>
            <a:lvl4pPr>
              <a:defRPr lang="ru-RU">
                <a:solidFill>
                  <a:schemeClr val="bg1"/>
                </a:solidFill>
              </a:defRPr>
            </a:lvl4pPr>
            <a:lvl5pPr>
              <a:defRPr lang="ru-RU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60" name="Текст 6">
            <a:extLst>
              <a:ext uri="{FF2B5EF4-FFF2-40B4-BE49-F238E27FC236}">
                <a16:creationId xmlns:a16="http://schemas.microsoft.com/office/drawing/2014/main" id="{2CC7AB2F-529F-426C-8BD7-C55E70689042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8493650" y="5089231"/>
            <a:ext cx="1050925" cy="377825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4" name="Текст 6">
            <a:extLst>
              <a:ext uri="{FF2B5EF4-FFF2-40B4-BE49-F238E27FC236}">
                <a16:creationId xmlns:a16="http://schemas.microsoft.com/office/drawing/2014/main" id="{71B7B5C4-9DE3-46CC-8D42-B3C05CF4BC84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544683" y="5490771"/>
            <a:ext cx="1513717" cy="377825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68" name="Текст 6">
            <a:extLst>
              <a:ext uri="{FF2B5EF4-FFF2-40B4-BE49-F238E27FC236}">
                <a16:creationId xmlns:a16="http://schemas.microsoft.com/office/drawing/2014/main" id="{51C7E93C-9056-489A-A267-8125BA91C432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8541799" y="5792787"/>
            <a:ext cx="1783301" cy="447757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800">
                <a:solidFill>
                  <a:schemeClr val="bg1"/>
                </a:solidFill>
              </a:defRPr>
            </a:lvl2pPr>
            <a:lvl3pPr marL="914400" indent="0">
              <a:buNone/>
              <a:defRPr lang="ru-RU" sz="1600">
                <a:solidFill>
                  <a:schemeClr val="bg1"/>
                </a:solidFill>
              </a:defRPr>
            </a:lvl3pPr>
            <a:lvl4pPr marL="1371600" indent="0">
              <a:buNone/>
              <a:defRPr lang="ru-RU" sz="1400">
                <a:solidFill>
                  <a:schemeClr val="bg1"/>
                </a:solidFill>
              </a:defRPr>
            </a:lvl4pPr>
            <a:lvl5pPr marL="1828800" indent="0">
              <a:buNone/>
              <a:defRPr lang="ru-RU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/>
              <a:t>Текст</a:t>
            </a:r>
          </a:p>
        </p:txBody>
      </p:sp>
      <p:sp>
        <p:nvSpPr>
          <p:cNvPr id="15" name="Дата 3">
            <a:extLst>
              <a:ext uri="{FF2B5EF4-FFF2-40B4-BE49-F238E27FC236}">
                <a16:creationId xmlns:a16="http://schemas.microsoft.com/office/drawing/2014/main" id="{46291370-C9EE-4280-B18D-332658DF0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16" name="Нижний колонтитул 4">
            <a:extLst>
              <a:ext uri="{FF2B5EF4-FFF2-40B4-BE49-F238E27FC236}">
                <a16:creationId xmlns:a16="http://schemas.microsoft.com/office/drawing/2014/main" id="{910B7E39-771C-4552-A50D-711B48AD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id="{61BBC48B-0E27-4D81-B081-4BF3F41D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027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5"/>
            <a:ext cx="640080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254670"/>
            <a:ext cx="6400800" cy="4114800"/>
          </a:xfrm>
        </p:spPr>
        <p:txBody>
          <a:bodyPr rtlCol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lang="ru-RU" sz="1800"/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pic>
        <p:nvPicPr>
          <p:cNvPr id="26" name="Графический объект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1569916" y="-983359"/>
            <a:ext cx="2029968" cy="2029968"/>
          </a:xfrm>
          <a:prstGeom prst="rect">
            <a:avLst/>
          </a:prstGeom>
        </p:spPr>
      </p:pic>
      <p:sp>
        <p:nvSpPr>
          <p:cNvPr id="8" name="Прямоугольник 23">
            <a:extLst>
              <a:ext uri="{FF2B5EF4-FFF2-40B4-BE49-F238E27FC236}">
                <a16:creationId xmlns:a16="http://schemas.microsoft.com/office/drawing/2014/main" id="{F5ED01E4-35BF-4165-86B2-E3BDFD91DEE3}"/>
              </a:ext>
            </a:extLst>
          </p:cNvPr>
          <p:cNvSpPr/>
          <p:nvPr userDrawn="1"/>
        </p:nvSpPr>
        <p:spPr>
          <a:xfrm rot="13508190">
            <a:off x="141725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B7E6DD28-C71B-4484-973A-D12A277300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1574706" y="1900474"/>
            <a:ext cx="2029968" cy="2029968"/>
          </a:xfrm>
          <a:prstGeom prst="rect">
            <a:avLst/>
          </a:prstGeom>
        </p:spPr>
      </p:pic>
      <p:sp>
        <p:nvSpPr>
          <p:cNvPr id="11" name="Прямоугольник 23">
            <a:extLst>
              <a:ext uri="{FF2B5EF4-FFF2-40B4-BE49-F238E27FC236}">
                <a16:creationId xmlns:a16="http://schemas.microsoft.com/office/drawing/2014/main" id="{AB403917-256D-4254-A12F-F8BD19470C42}"/>
              </a:ext>
            </a:extLst>
          </p:cNvPr>
          <p:cNvSpPr/>
          <p:nvPr userDrawn="1"/>
        </p:nvSpPr>
        <p:spPr>
          <a:xfrm rot="18900000">
            <a:off x="1580257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12" name="Графический объект 11">
            <a:extLst>
              <a:ext uri="{FF2B5EF4-FFF2-40B4-BE49-F238E27FC236}">
                <a16:creationId xmlns:a16="http://schemas.microsoft.com/office/drawing/2014/main" id="{EB06A536-5FCB-4761-9EFF-D54BE44B1F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145529" y="3355869"/>
            <a:ext cx="2029968" cy="2029968"/>
          </a:xfrm>
          <a:prstGeom prst="rect">
            <a:avLst/>
          </a:prstGeom>
        </p:spPr>
      </p:pic>
      <p:pic>
        <p:nvPicPr>
          <p:cNvPr id="13" name="Графический объект 12">
            <a:extLst>
              <a:ext uri="{FF2B5EF4-FFF2-40B4-BE49-F238E27FC236}">
                <a16:creationId xmlns:a16="http://schemas.microsoft.com/office/drawing/2014/main" id="{3B73C61F-3D48-4791-8280-D98D2C01E0C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3019001" y="3357927"/>
            <a:ext cx="2029968" cy="2029968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4213EEF-F759-4045-9F53-49C1B4ECED53}"/>
              </a:ext>
            </a:extLst>
          </p:cNvPr>
          <p:cNvGrpSpPr/>
          <p:nvPr userDrawn="1"/>
        </p:nvGrpSpPr>
        <p:grpSpPr>
          <a:xfrm>
            <a:off x="1159403" y="5806395"/>
            <a:ext cx="2870810" cy="1000774"/>
            <a:chOff x="-13699" y="5839164"/>
            <a:chExt cx="2862790" cy="1000774"/>
          </a:xfrm>
        </p:grpSpPr>
        <p:sp>
          <p:nvSpPr>
            <p:cNvPr id="91" name="Полилиния: Фигура 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9" name="Полилиния: Фигура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8" name="Полилиния: Фигура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7" name="Полилиния: Фигура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6" name="Полилиния: Фигура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4" name="Полилиния: Фигура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2" name="Полилиния: фигура 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8" name="Полилиния: Фигура 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7" name="Полилиния: Фигура 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3" name="Полилиния: фигура 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101" name="Полилиния: Фигура 100">
            <a:extLst>
              <a:ext uri="{FF2B5EF4-FFF2-40B4-BE49-F238E27FC236}">
                <a16:creationId xmlns:a16="http://schemas.microsoft.com/office/drawing/2014/main" id="{788A3CD7-1915-41CF-9FB5-E6FEDCA8F19C}"/>
              </a:ext>
            </a:extLst>
          </p:cNvPr>
          <p:cNvSpPr/>
          <p:nvPr userDrawn="1"/>
        </p:nvSpPr>
        <p:spPr>
          <a:xfrm>
            <a:off x="2960473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33" name="Полилиния: Фигура 132">
            <a:extLst>
              <a:ext uri="{FF2B5EF4-FFF2-40B4-BE49-F238E27FC236}">
                <a16:creationId xmlns:a16="http://schemas.microsoft.com/office/drawing/2014/main" id="{3591DEB5-C98C-4EF8-AA57-B8F45C484FF4}"/>
              </a:ext>
            </a:extLst>
          </p:cNvPr>
          <p:cNvSpPr/>
          <p:nvPr userDrawn="1"/>
        </p:nvSpPr>
        <p:spPr>
          <a:xfrm>
            <a:off x="-7601" y="2930958"/>
            <a:ext cx="1128311" cy="2870805"/>
          </a:xfrm>
          <a:custGeom>
            <a:avLst/>
            <a:gdLst>
              <a:gd name="connsiteX0" fmla="*/ 1128311 w 1128311"/>
              <a:gd name="connsiteY0" fmla="*/ 0 h 2870805"/>
              <a:gd name="connsiteX1" fmla="*/ 1123909 w 1128311"/>
              <a:gd name="connsiteY1" fmla="*/ 2870805 h 2870805"/>
              <a:gd name="connsiteX2" fmla="*/ 0 w 1128311"/>
              <a:gd name="connsiteY2" fmla="*/ 1743443 h 2870805"/>
              <a:gd name="connsiteX3" fmla="*/ 0 w 1128311"/>
              <a:gd name="connsiteY3" fmla="*/ 1124856 h 2870805"/>
              <a:gd name="connsiteX4" fmla="*/ 1128311 w 1128311"/>
              <a:gd name="connsiteY4" fmla="*/ 0 h 287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8311" h="2870805">
                <a:moveTo>
                  <a:pt x="1128311" y="0"/>
                </a:moveTo>
                <a:lnTo>
                  <a:pt x="1123909" y="2870805"/>
                </a:lnTo>
                <a:lnTo>
                  <a:pt x="0" y="1743443"/>
                </a:lnTo>
                <a:lnTo>
                  <a:pt x="0" y="1124856"/>
                </a:lnTo>
                <a:lnTo>
                  <a:pt x="112831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55" name="Полилиния: фигура 154">
            <a:extLst>
              <a:ext uri="{FF2B5EF4-FFF2-40B4-BE49-F238E27FC236}">
                <a16:creationId xmlns:a16="http://schemas.microsoft.com/office/drawing/2014/main" id="{6FFCF0CF-3167-4E3E-BD4A-236ACC247EC0}"/>
              </a:ext>
            </a:extLst>
          </p:cNvPr>
          <p:cNvSpPr/>
          <p:nvPr/>
        </p:nvSpPr>
        <p:spPr>
          <a:xfrm rot="13500280">
            <a:off x="126341" y="458327"/>
            <a:ext cx="2024298" cy="2024298"/>
          </a:xfrm>
          <a:custGeom>
            <a:avLst/>
            <a:gdLst>
              <a:gd name="connsiteX0" fmla="*/ 2024298 w 2024298"/>
              <a:gd name="connsiteY0" fmla="*/ 2024298 h 2024298"/>
              <a:gd name="connsiteX1" fmla="*/ 0 w 2024298"/>
              <a:gd name="connsiteY1" fmla="*/ 0 h 2024298"/>
              <a:gd name="connsiteX2" fmla="*/ 40826 w 2024298"/>
              <a:gd name="connsiteY2" fmla="*/ 0 h 2024298"/>
              <a:gd name="connsiteX3" fmla="*/ 2024298 w 2024298"/>
              <a:gd name="connsiteY3" fmla="*/ 1983472 h 2024298"/>
              <a:gd name="connsiteX4" fmla="*/ 2024298 w 2024298"/>
              <a:gd name="connsiteY4" fmla="*/ 2024298 h 2024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4298" h="2024298">
                <a:moveTo>
                  <a:pt x="2024298" y="2024298"/>
                </a:moveTo>
                <a:lnTo>
                  <a:pt x="0" y="0"/>
                </a:lnTo>
                <a:lnTo>
                  <a:pt x="40826" y="0"/>
                </a:lnTo>
                <a:lnTo>
                  <a:pt x="2024298" y="1983472"/>
                </a:lnTo>
                <a:lnTo>
                  <a:pt x="2024298" y="202429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4" name="Полилиния: фигура 153">
            <a:extLst>
              <a:ext uri="{FF2B5EF4-FFF2-40B4-BE49-F238E27FC236}">
                <a16:creationId xmlns:a16="http://schemas.microsoft.com/office/drawing/2014/main" id="{AB47A61A-6E4C-49A5-A2E8-2410A107CC2A}"/>
              </a:ext>
            </a:extLst>
          </p:cNvPr>
          <p:cNvSpPr/>
          <p:nvPr/>
        </p:nvSpPr>
        <p:spPr>
          <a:xfrm rot="13500280">
            <a:off x="108491" y="501416"/>
            <a:ext cx="1938109" cy="1938109"/>
          </a:xfrm>
          <a:custGeom>
            <a:avLst/>
            <a:gdLst>
              <a:gd name="connsiteX0" fmla="*/ 1938109 w 1938109"/>
              <a:gd name="connsiteY0" fmla="*/ 1938109 h 1938109"/>
              <a:gd name="connsiteX1" fmla="*/ 0 w 1938109"/>
              <a:gd name="connsiteY1" fmla="*/ 0 h 1938109"/>
              <a:gd name="connsiteX2" fmla="*/ 40826 w 1938109"/>
              <a:gd name="connsiteY2" fmla="*/ 0 h 1938109"/>
              <a:gd name="connsiteX3" fmla="*/ 1938109 w 1938109"/>
              <a:gd name="connsiteY3" fmla="*/ 1897283 h 1938109"/>
              <a:gd name="connsiteX4" fmla="*/ 1938109 w 1938109"/>
              <a:gd name="connsiteY4" fmla="*/ 1938109 h 1938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8109" h="1938109">
                <a:moveTo>
                  <a:pt x="1938109" y="1938109"/>
                </a:moveTo>
                <a:lnTo>
                  <a:pt x="0" y="0"/>
                </a:lnTo>
                <a:lnTo>
                  <a:pt x="40826" y="0"/>
                </a:lnTo>
                <a:lnTo>
                  <a:pt x="1938109" y="1897283"/>
                </a:lnTo>
                <a:lnTo>
                  <a:pt x="1938109" y="193810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3" name="Полилиния: фигура 152">
            <a:extLst>
              <a:ext uri="{FF2B5EF4-FFF2-40B4-BE49-F238E27FC236}">
                <a16:creationId xmlns:a16="http://schemas.microsoft.com/office/drawing/2014/main" id="{FC8CDBA7-BF04-4719-8D66-513A71ECCAFF}"/>
              </a:ext>
            </a:extLst>
          </p:cNvPr>
          <p:cNvSpPr/>
          <p:nvPr/>
        </p:nvSpPr>
        <p:spPr>
          <a:xfrm rot="13500280">
            <a:off x="90475" y="544906"/>
            <a:ext cx="1853055" cy="1851921"/>
          </a:xfrm>
          <a:custGeom>
            <a:avLst/>
            <a:gdLst>
              <a:gd name="connsiteX0" fmla="*/ 1851921 w 1853055"/>
              <a:gd name="connsiteY0" fmla="*/ 1851921 h 1851921"/>
              <a:gd name="connsiteX1" fmla="*/ 0 w 1853055"/>
              <a:gd name="connsiteY1" fmla="*/ 0 h 1851921"/>
              <a:gd name="connsiteX2" fmla="*/ 40826 w 1853055"/>
              <a:gd name="connsiteY2" fmla="*/ 0 h 1851921"/>
              <a:gd name="connsiteX3" fmla="*/ 1853055 w 1853055"/>
              <a:gd name="connsiteY3" fmla="*/ 1811094 h 1851921"/>
              <a:gd name="connsiteX4" fmla="*/ 1851920 w 1853055"/>
              <a:gd name="connsiteY4" fmla="*/ 1811094 h 1851921"/>
              <a:gd name="connsiteX5" fmla="*/ 1851921 w 1853055"/>
              <a:gd name="connsiteY5" fmla="*/ 1851921 h 1851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3055" h="1851921">
                <a:moveTo>
                  <a:pt x="1851921" y="1851921"/>
                </a:moveTo>
                <a:lnTo>
                  <a:pt x="0" y="0"/>
                </a:lnTo>
                <a:lnTo>
                  <a:pt x="40826" y="0"/>
                </a:lnTo>
                <a:lnTo>
                  <a:pt x="1853055" y="1811094"/>
                </a:lnTo>
                <a:lnTo>
                  <a:pt x="1851920" y="1811094"/>
                </a:lnTo>
                <a:lnTo>
                  <a:pt x="1851921" y="1851921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2" name="Полилиния: Фигура 151">
            <a:extLst>
              <a:ext uri="{FF2B5EF4-FFF2-40B4-BE49-F238E27FC236}">
                <a16:creationId xmlns:a16="http://schemas.microsoft.com/office/drawing/2014/main" id="{79CDC826-71AB-4245-AC5F-8DC9DB2BBCE0}"/>
              </a:ext>
            </a:extLst>
          </p:cNvPr>
          <p:cNvSpPr/>
          <p:nvPr/>
        </p:nvSpPr>
        <p:spPr>
          <a:xfrm rot="13500280">
            <a:off x="72624" y="587994"/>
            <a:ext cx="1766866" cy="1765732"/>
          </a:xfrm>
          <a:custGeom>
            <a:avLst/>
            <a:gdLst>
              <a:gd name="connsiteX0" fmla="*/ 1765732 w 1766866"/>
              <a:gd name="connsiteY0" fmla="*/ 1765732 h 1765732"/>
              <a:gd name="connsiteX1" fmla="*/ 0 w 1766866"/>
              <a:gd name="connsiteY1" fmla="*/ 0 h 1765732"/>
              <a:gd name="connsiteX2" fmla="*/ 40826 w 1766866"/>
              <a:gd name="connsiteY2" fmla="*/ 0 h 1765732"/>
              <a:gd name="connsiteX3" fmla="*/ 1766866 w 1766866"/>
              <a:gd name="connsiteY3" fmla="*/ 1724906 h 1765732"/>
              <a:gd name="connsiteX4" fmla="*/ 1765731 w 1766866"/>
              <a:gd name="connsiteY4" fmla="*/ 1724906 h 1765732"/>
              <a:gd name="connsiteX5" fmla="*/ 1765732 w 1766866"/>
              <a:gd name="connsiteY5" fmla="*/ 1765732 h 1765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6866" h="1765732">
                <a:moveTo>
                  <a:pt x="1765732" y="1765732"/>
                </a:moveTo>
                <a:lnTo>
                  <a:pt x="0" y="0"/>
                </a:lnTo>
                <a:lnTo>
                  <a:pt x="40826" y="0"/>
                </a:lnTo>
                <a:lnTo>
                  <a:pt x="1766866" y="1724906"/>
                </a:lnTo>
                <a:lnTo>
                  <a:pt x="1765731" y="1724906"/>
                </a:lnTo>
                <a:lnTo>
                  <a:pt x="1765732" y="1765732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1" name="Полилиния: Фигура 150">
            <a:extLst>
              <a:ext uri="{FF2B5EF4-FFF2-40B4-BE49-F238E27FC236}">
                <a16:creationId xmlns:a16="http://schemas.microsoft.com/office/drawing/2014/main" id="{4DE1670F-43B8-4EA8-878C-AC3FF1921E21}"/>
              </a:ext>
            </a:extLst>
          </p:cNvPr>
          <p:cNvSpPr/>
          <p:nvPr/>
        </p:nvSpPr>
        <p:spPr>
          <a:xfrm rot="13500280">
            <a:off x="55175" y="630117"/>
            <a:ext cx="1680678" cy="1680677"/>
          </a:xfrm>
          <a:custGeom>
            <a:avLst/>
            <a:gdLst>
              <a:gd name="connsiteX0" fmla="*/ 1680678 w 1680678"/>
              <a:gd name="connsiteY0" fmla="*/ 1680677 h 1680677"/>
              <a:gd name="connsiteX1" fmla="*/ 0 w 1680678"/>
              <a:gd name="connsiteY1" fmla="*/ 0 h 1680677"/>
              <a:gd name="connsiteX2" fmla="*/ 40826 w 1680678"/>
              <a:gd name="connsiteY2" fmla="*/ 0 h 1680677"/>
              <a:gd name="connsiteX3" fmla="*/ 1680678 w 1680678"/>
              <a:gd name="connsiteY3" fmla="*/ 1639851 h 1680677"/>
              <a:gd name="connsiteX4" fmla="*/ 1680678 w 1680678"/>
              <a:gd name="connsiteY4" fmla="*/ 1680677 h 1680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0678" h="1680677">
                <a:moveTo>
                  <a:pt x="1680678" y="1680677"/>
                </a:moveTo>
                <a:lnTo>
                  <a:pt x="0" y="0"/>
                </a:lnTo>
                <a:lnTo>
                  <a:pt x="40826" y="0"/>
                </a:lnTo>
                <a:lnTo>
                  <a:pt x="1680678" y="1639851"/>
                </a:lnTo>
                <a:lnTo>
                  <a:pt x="1680678" y="168067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0" name="Полилиния: Фигура 149">
            <a:extLst>
              <a:ext uri="{FF2B5EF4-FFF2-40B4-BE49-F238E27FC236}">
                <a16:creationId xmlns:a16="http://schemas.microsoft.com/office/drawing/2014/main" id="{4AE780ED-EF51-4AD7-A73F-01E563D0E8BC}"/>
              </a:ext>
            </a:extLst>
          </p:cNvPr>
          <p:cNvSpPr/>
          <p:nvPr/>
        </p:nvSpPr>
        <p:spPr>
          <a:xfrm rot="13500280">
            <a:off x="37325" y="673206"/>
            <a:ext cx="1594489" cy="1594489"/>
          </a:xfrm>
          <a:custGeom>
            <a:avLst/>
            <a:gdLst>
              <a:gd name="connsiteX0" fmla="*/ 1594489 w 1594489"/>
              <a:gd name="connsiteY0" fmla="*/ 1594489 h 1594489"/>
              <a:gd name="connsiteX1" fmla="*/ 0 w 1594489"/>
              <a:gd name="connsiteY1" fmla="*/ 0 h 1594489"/>
              <a:gd name="connsiteX2" fmla="*/ 40826 w 1594489"/>
              <a:gd name="connsiteY2" fmla="*/ 0 h 1594489"/>
              <a:gd name="connsiteX3" fmla="*/ 1594489 w 1594489"/>
              <a:gd name="connsiteY3" fmla="*/ 1553663 h 1594489"/>
              <a:gd name="connsiteX4" fmla="*/ 1594489 w 1594489"/>
              <a:gd name="connsiteY4" fmla="*/ 1594489 h 159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4489" h="1594489">
                <a:moveTo>
                  <a:pt x="1594489" y="1594489"/>
                </a:moveTo>
                <a:lnTo>
                  <a:pt x="0" y="0"/>
                </a:lnTo>
                <a:lnTo>
                  <a:pt x="40826" y="0"/>
                </a:lnTo>
                <a:lnTo>
                  <a:pt x="1594489" y="1553663"/>
                </a:lnTo>
                <a:lnTo>
                  <a:pt x="1594489" y="159448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9" name="Полилиния: Фигура 148">
            <a:extLst>
              <a:ext uri="{FF2B5EF4-FFF2-40B4-BE49-F238E27FC236}">
                <a16:creationId xmlns:a16="http://schemas.microsoft.com/office/drawing/2014/main" id="{BE269AE3-65CE-4B86-B8B1-413783695039}"/>
              </a:ext>
            </a:extLst>
          </p:cNvPr>
          <p:cNvSpPr/>
          <p:nvPr/>
        </p:nvSpPr>
        <p:spPr>
          <a:xfrm rot="13500280">
            <a:off x="19309" y="716696"/>
            <a:ext cx="1509435" cy="1508300"/>
          </a:xfrm>
          <a:custGeom>
            <a:avLst/>
            <a:gdLst>
              <a:gd name="connsiteX0" fmla="*/ 1508301 w 1509435"/>
              <a:gd name="connsiteY0" fmla="*/ 1508300 h 1508300"/>
              <a:gd name="connsiteX1" fmla="*/ 0 w 1509435"/>
              <a:gd name="connsiteY1" fmla="*/ 0 h 1508300"/>
              <a:gd name="connsiteX2" fmla="*/ 40826 w 1509435"/>
              <a:gd name="connsiteY2" fmla="*/ 0 h 1508300"/>
              <a:gd name="connsiteX3" fmla="*/ 1509435 w 1509435"/>
              <a:gd name="connsiteY3" fmla="*/ 1467474 h 1508300"/>
              <a:gd name="connsiteX4" fmla="*/ 1508301 w 1509435"/>
              <a:gd name="connsiteY4" fmla="*/ 1467474 h 1508300"/>
              <a:gd name="connsiteX5" fmla="*/ 1508301 w 1509435"/>
              <a:gd name="connsiteY5" fmla="*/ 1508300 h 150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9435" h="1508300">
                <a:moveTo>
                  <a:pt x="1508301" y="1508300"/>
                </a:moveTo>
                <a:lnTo>
                  <a:pt x="0" y="0"/>
                </a:lnTo>
                <a:lnTo>
                  <a:pt x="40826" y="0"/>
                </a:lnTo>
                <a:lnTo>
                  <a:pt x="1509435" y="1467474"/>
                </a:lnTo>
                <a:lnTo>
                  <a:pt x="1508301" y="1467474"/>
                </a:lnTo>
                <a:lnTo>
                  <a:pt x="1508301" y="150830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8" name="Полилиния: Фигура 147">
            <a:extLst>
              <a:ext uri="{FF2B5EF4-FFF2-40B4-BE49-F238E27FC236}">
                <a16:creationId xmlns:a16="http://schemas.microsoft.com/office/drawing/2014/main" id="{C35E0649-74BB-4271-BE7D-1F2ED094753E}"/>
              </a:ext>
            </a:extLst>
          </p:cNvPr>
          <p:cNvSpPr/>
          <p:nvPr/>
        </p:nvSpPr>
        <p:spPr>
          <a:xfrm rot="13500280">
            <a:off x="1859" y="758817"/>
            <a:ext cx="1423246" cy="1423247"/>
          </a:xfrm>
          <a:custGeom>
            <a:avLst/>
            <a:gdLst>
              <a:gd name="connsiteX0" fmla="*/ 1423246 w 1423246"/>
              <a:gd name="connsiteY0" fmla="*/ 1423247 h 1423247"/>
              <a:gd name="connsiteX1" fmla="*/ 0 w 1423246"/>
              <a:gd name="connsiteY1" fmla="*/ 0 h 1423247"/>
              <a:gd name="connsiteX2" fmla="*/ 40825 w 1423246"/>
              <a:gd name="connsiteY2" fmla="*/ 0 h 1423247"/>
              <a:gd name="connsiteX3" fmla="*/ 1423246 w 1423246"/>
              <a:gd name="connsiteY3" fmla="*/ 1382420 h 1423247"/>
              <a:gd name="connsiteX4" fmla="*/ 1423246 w 1423246"/>
              <a:gd name="connsiteY4" fmla="*/ 1423247 h 142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3246" h="1423247">
                <a:moveTo>
                  <a:pt x="1423246" y="1423247"/>
                </a:moveTo>
                <a:lnTo>
                  <a:pt x="0" y="0"/>
                </a:lnTo>
                <a:lnTo>
                  <a:pt x="40825" y="0"/>
                </a:lnTo>
                <a:lnTo>
                  <a:pt x="1423246" y="1382420"/>
                </a:lnTo>
                <a:lnTo>
                  <a:pt x="1423246" y="142324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7" name="Полилиния: Фигура 146">
            <a:extLst>
              <a:ext uri="{FF2B5EF4-FFF2-40B4-BE49-F238E27FC236}">
                <a16:creationId xmlns:a16="http://schemas.microsoft.com/office/drawing/2014/main" id="{6C2D71F3-0A7A-4745-A34F-CE00E95F927C}"/>
              </a:ext>
            </a:extLst>
          </p:cNvPr>
          <p:cNvSpPr/>
          <p:nvPr/>
        </p:nvSpPr>
        <p:spPr>
          <a:xfrm rot="13500280">
            <a:off x="-15991" y="801908"/>
            <a:ext cx="1337057" cy="1337057"/>
          </a:xfrm>
          <a:custGeom>
            <a:avLst/>
            <a:gdLst>
              <a:gd name="connsiteX0" fmla="*/ 1337057 w 1337057"/>
              <a:gd name="connsiteY0" fmla="*/ 1337057 h 1337057"/>
              <a:gd name="connsiteX1" fmla="*/ 0 w 1337057"/>
              <a:gd name="connsiteY1" fmla="*/ 0 h 1337057"/>
              <a:gd name="connsiteX2" fmla="*/ 40826 w 1337057"/>
              <a:gd name="connsiteY2" fmla="*/ 0 h 1337057"/>
              <a:gd name="connsiteX3" fmla="*/ 1337057 w 1337057"/>
              <a:gd name="connsiteY3" fmla="*/ 1296231 h 1337057"/>
              <a:gd name="connsiteX4" fmla="*/ 1337057 w 1337057"/>
              <a:gd name="connsiteY4" fmla="*/ 1337057 h 133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7057" h="1337057">
                <a:moveTo>
                  <a:pt x="1337057" y="1337057"/>
                </a:moveTo>
                <a:lnTo>
                  <a:pt x="0" y="0"/>
                </a:lnTo>
                <a:lnTo>
                  <a:pt x="40826" y="0"/>
                </a:lnTo>
                <a:lnTo>
                  <a:pt x="1337057" y="1296231"/>
                </a:lnTo>
                <a:lnTo>
                  <a:pt x="1337057" y="133705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6" name="Полилиния: Фигура 145">
            <a:extLst>
              <a:ext uri="{FF2B5EF4-FFF2-40B4-BE49-F238E27FC236}">
                <a16:creationId xmlns:a16="http://schemas.microsoft.com/office/drawing/2014/main" id="{51BF2AB6-6873-4ED8-98DB-4A9398AF7324}"/>
              </a:ext>
            </a:extLst>
          </p:cNvPr>
          <p:cNvSpPr/>
          <p:nvPr/>
        </p:nvSpPr>
        <p:spPr>
          <a:xfrm rot="13500280">
            <a:off x="-33841" y="844997"/>
            <a:ext cx="1250869" cy="1250869"/>
          </a:xfrm>
          <a:custGeom>
            <a:avLst/>
            <a:gdLst>
              <a:gd name="connsiteX0" fmla="*/ 1250869 w 1250869"/>
              <a:gd name="connsiteY0" fmla="*/ 1250869 h 1250869"/>
              <a:gd name="connsiteX1" fmla="*/ 0 w 1250869"/>
              <a:gd name="connsiteY1" fmla="*/ 0 h 1250869"/>
              <a:gd name="connsiteX2" fmla="*/ 40825 w 1250869"/>
              <a:gd name="connsiteY2" fmla="*/ 0 h 1250869"/>
              <a:gd name="connsiteX3" fmla="*/ 1250869 w 1250869"/>
              <a:gd name="connsiteY3" fmla="*/ 1210042 h 1250869"/>
              <a:gd name="connsiteX4" fmla="*/ 1250869 w 1250869"/>
              <a:gd name="connsiteY4" fmla="*/ 1250869 h 125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0869" h="1250869">
                <a:moveTo>
                  <a:pt x="1250869" y="1250869"/>
                </a:moveTo>
                <a:lnTo>
                  <a:pt x="0" y="0"/>
                </a:lnTo>
                <a:lnTo>
                  <a:pt x="40825" y="0"/>
                </a:lnTo>
                <a:lnTo>
                  <a:pt x="1250869" y="1210042"/>
                </a:lnTo>
                <a:lnTo>
                  <a:pt x="1250869" y="125086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5" name="Полилиния: фигура 144">
            <a:extLst>
              <a:ext uri="{FF2B5EF4-FFF2-40B4-BE49-F238E27FC236}">
                <a16:creationId xmlns:a16="http://schemas.microsoft.com/office/drawing/2014/main" id="{38BEE1DC-3180-496F-B9F2-0541143A9C65}"/>
              </a:ext>
            </a:extLst>
          </p:cNvPr>
          <p:cNvSpPr/>
          <p:nvPr/>
        </p:nvSpPr>
        <p:spPr>
          <a:xfrm rot="13500280">
            <a:off x="-51857" y="888486"/>
            <a:ext cx="1165814" cy="1164680"/>
          </a:xfrm>
          <a:custGeom>
            <a:avLst/>
            <a:gdLst>
              <a:gd name="connsiteX0" fmla="*/ 1164680 w 1165814"/>
              <a:gd name="connsiteY0" fmla="*/ 1164680 h 1164680"/>
              <a:gd name="connsiteX1" fmla="*/ 0 w 1165814"/>
              <a:gd name="connsiteY1" fmla="*/ 1 h 1164680"/>
              <a:gd name="connsiteX2" fmla="*/ 40825 w 1165814"/>
              <a:gd name="connsiteY2" fmla="*/ 0 h 1164680"/>
              <a:gd name="connsiteX3" fmla="*/ 1165814 w 1165814"/>
              <a:gd name="connsiteY3" fmla="*/ 1123854 h 1164680"/>
              <a:gd name="connsiteX4" fmla="*/ 1164680 w 1165814"/>
              <a:gd name="connsiteY4" fmla="*/ 1123854 h 1164680"/>
              <a:gd name="connsiteX5" fmla="*/ 1164680 w 1165814"/>
              <a:gd name="connsiteY5" fmla="*/ 1164680 h 116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5814" h="1164680">
                <a:moveTo>
                  <a:pt x="1164680" y="1164680"/>
                </a:moveTo>
                <a:lnTo>
                  <a:pt x="0" y="1"/>
                </a:lnTo>
                <a:lnTo>
                  <a:pt x="40825" y="0"/>
                </a:lnTo>
                <a:lnTo>
                  <a:pt x="1165814" y="1123854"/>
                </a:lnTo>
                <a:lnTo>
                  <a:pt x="1164680" y="1123854"/>
                </a:lnTo>
                <a:lnTo>
                  <a:pt x="1164680" y="116468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4" name="Полилиния: Фигура 143">
            <a:extLst>
              <a:ext uri="{FF2B5EF4-FFF2-40B4-BE49-F238E27FC236}">
                <a16:creationId xmlns:a16="http://schemas.microsoft.com/office/drawing/2014/main" id="{D39D863D-C379-4E72-B276-53F62D7E2B98}"/>
              </a:ext>
            </a:extLst>
          </p:cNvPr>
          <p:cNvSpPr/>
          <p:nvPr/>
        </p:nvSpPr>
        <p:spPr>
          <a:xfrm rot="13500280">
            <a:off x="-69307" y="930608"/>
            <a:ext cx="1079626" cy="1079626"/>
          </a:xfrm>
          <a:custGeom>
            <a:avLst/>
            <a:gdLst>
              <a:gd name="connsiteX0" fmla="*/ 1079626 w 1079626"/>
              <a:gd name="connsiteY0" fmla="*/ 1079626 h 1079626"/>
              <a:gd name="connsiteX1" fmla="*/ 0 w 1079626"/>
              <a:gd name="connsiteY1" fmla="*/ 1 h 1079626"/>
              <a:gd name="connsiteX2" fmla="*/ 40826 w 1079626"/>
              <a:gd name="connsiteY2" fmla="*/ 0 h 1079626"/>
              <a:gd name="connsiteX3" fmla="*/ 1079626 w 1079626"/>
              <a:gd name="connsiteY3" fmla="*/ 1038800 h 1079626"/>
              <a:gd name="connsiteX4" fmla="*/ 1079626 w 1079626"/>
              <a:gd name="connsiteY4" fmla="*/ 1079626 h 1079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626" h="1079626">
                <a:moveTo>
                  <a:pt x="1079626" y="1079626"/>
                </a:moveTo>
                <a:lnTo>
                  <a:pt x="0" y="1"/>
                </a:lnTo>
                <a:lnTo>
                  <a:pt x="40826" y="0"/>
                </a:lnTo>
                <a:lnTo>
                  <a:pt x="1079626" y="1038800"/>
                </a:lnTo>
                <a:lnTo>
                  <a:pt x="1079626" y="1079626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3" name="Полилиния: Фигура 142">
            <a:extLst>
              <a:ext uri="{FF2B5EF4-FFF2-40B4-BE49-F238E27FC236}">
                <a16:creationId xmlns:a16="http://schemas.microsoft.com/office/drawing/2014/main" id="{9079BA6D-6450-46A6-9874-663ABFE497CE}"/>
              </a:ext>
            </a:extLst>
          </p:cNvPr>
          <p:cNvSpPr/>
          <p:nvPr/>
        </p:nvSpPr>
        <p:spPr>
          <a:xfrm rot="13500280">
            <a:off x="-87157" y="973697"/>
            <a:ext cx="993437" cy="993438"/>
          </a:xfrm>
          <a:custGeom>
            <a:avLst/>
            <a:gdLst>
              <a:gd name="connsiteX0" fmla="*/ 993437 w 993437"/>
              <a:gd name="connsiteY0" fmla="*/ 993438 h 993438"/>
              <a:gd name="connsiteX1" fmla="*/ 0 w 993437"/>
              <a:gd name="connsiteY1" fmla="*/ 0 h 993438"/>
              <a:gd name="connsiteX2" fmla="*/ 40825 w 993437"/>
              <a:gd name="connsiteY2" fmla="*/ 1 h 993438"/>
              <a:gd name="connsiteX3" fmla="*/ 993437 w 993437"/>
              <a:gd name="connsiteY3" fmla="*/ 952612 h 993438"/>
              <a:gd name="connsiteX4" fmla="*/ 993437 w 993437"/>
              <a:gd name="connsiteY4" fmla="*/ 993438 h 99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3437" h="993438">
                <a:moveTo>
                  <a:pt x="993437" y="993438"/>
                </a:moveTo>
                <a:lnTo>
                  <a:pt x="0" y="0"/>
                </a:lnTo>
                <a:lnTo>
                  <a:pt x="40825" y="1"/>
                </a:lnTo>
                <a:lnTo>
                  <a:pt x="993437" y="952612"/>
                </a:lnTo>
                <a:lnTo>
                  <a:pt x="993437" y="99343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2" name="Полилиния: Фигура 141">
            <a:extLst>
              <a:ext uri="{FF2B5EF4-FFF2-40B4-BE49-F238E27FC236}">
                <a16:creationId xmlns:a16="http://schemas.microsoft.com/office/drawing/2014/main" id="{A4CFFBA8-B565-42FA-9C0D-4FC6525B06C1}"/>
              </a:ext>
            </a:extLst>
          </p:cNvPr>
          <p:cNvSpPr/>
          <p:nvPr/>
        </p:nvSpPr>
        <p:spPr>
          <a:xfrm rot="13500280">
            <a:off x="-105173" y="1017188"/>
            <a:ext cx="908383" cy="907248"/>
          </a:xfrm>
          <a:custGeom>
            <a:avLst/>
            <a:gdLst>
              <a:gd name="connsiteX0" fmla="*/ 907249 w 908383"/>
              <a:gd name="connsiteY0" fmla="*/ 907248 h 907248"/>
              <a:gd name="connsiteX1" fmla="*/ 0 w 908383"/>
              <a:gd name="connsiteY1" fmla="*/ 0 h 907248"/>
              <a:gd name="connsiteX2" fmla="*/ 40827 w 908383"/>
              <a:gd name="connsiteY2" fmla="*/ 0 h 907248"/>
              <a:gd name="connsiteX3" fmla="*/ 908383 w 908383"/>
              <a:gd name="connsiteY3" fmla="*/ 866422 h 907248"/>
              <a:gd name="connsiteX4" fmla="*/ 907249 w 908383"/>
              <a:gd name="connsiteY4" fmla="*/ 866422 h 907248"/>
              <a:gd name="connsiteX5" fmla="*/ 907249 w 908383"/>
              <a:gd name="connsiteY5" fmla="*/ 907248 h 907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383" h="907248">
                <a:moveTo>
                  <a:pt x="907249" y="907248"/>
                </a:moveTo>
                <a:lnTo>
                  <a:pt x="0" y="0"/>
                </a:lnTo>
                <a:lnTo>
                  <a:pt x="40827" y="0"/>
                </a:lnTo>
                <a:lnTo>
                  <a:pt x="908383" y="866422"/>
                </a:lnTo>
                <a:lnTo>
                  <a:pt x="907249" y="866422"/>
                </a:lnTo>
                <a:lnTo>
                  <a:pt x="907249" y="90724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1" name="Полилиния: Фигура 140">
            <a:extLst>
              <a:ext uri="{FF2B5EF4-FFF2-40B4-BE49-F238E27FC236}">
                <a16:creationId xmlns:a16="http://schemas.microsoft.com/office/drawing/2014/main" id="{98016DB4-3354-4E78-B07E-1D722297B864}"/>
              </a:ext>
            </a:extLst>
          </p:cNvPr>
          <p:cNvSpPr/>
          <p:nvPr/>
        </p:nvSpPr>
        <p:spPr>
          <a:xfrm rot="13500280">
            <a:off x="-123024" y="1060277"/>
            <a:ext cx="822195" cy="821061"/>
          </a:xfrm>
          <a:custGeom>
            <a:avLst/>
            <a:gdLst>
              <a:gd name="connsiteX0" fmla="*/ 821060 w 822195"/>
              <a:gd name="connsiteY0" fmla="*/ 821061 h 821061"/>
              <a:gd name="connsiteX1" fmla="*/ 0 w 822195"/>
              <a:gd name="connsiteY1" fmla="*/ 0 h 821061"/>
              <a:gd name="connsiteX2" fmla="*/ 40826 w 822195"/>
              <a:gd name="connsiteY2" fmla="*/ 1 h 821061"/>
              <a:gd name="connsiteX3" fmla="*/ 822195 w 822195"/>
              <a:gd name="connsiteY3" fmla="*/ 780235 h 821061"/>
              <a:gd name="connsiteX4" fmla="*/ 821060 w 822195"/>
              <a:gd name="connsiteY4" fmla="*/ 780235 h 821061"/>
              <a:gd name="connsiteX5" fmla="*/ 821060 w 822195"/>
              <a:gd name="connsiteY5" fmla="*/ 821061 h 82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195" h="821061">
                <a:moveTo>
                  <a:pt x="821060" y="821061"/>
                </a:moveTo>
                <a:lnTo>
                  <a:pt x="0" y="0"/>
                </a:lnTo>
                <a:lnTo>
                  <a:pt x="40826" y="1"/>
                </a:lnTo>
                <a:lnTo>
                  <a:pt x="822195" y="780235"/>
                </a:lnTo>
                <a:lnTo>
                  <a:pt x="821060" y="780235"/>
                </a:lnTo>
                <a:lnTo>
                  <a:pt x="821060" y="821061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0" name="Полилиния: Фигура 139">
            <a:extLst>
              <a:ext uri="{FF2B5EF4-FFF2-40B4-BE49-F238E27FC236}">
                <a16:creationId xmlns:a16="http://schemas.microsoft.com/office/drawing/2014/main" id="{0CB1EA35-0D05-4F13-871D-0CAB5CECD44A}"/>
              </a:ext>
            </a:extLst>
          </p:cNvPr>
          <p:cNvSpPr/>
          <p:nvPr/>
        </p:nvSpPr>
        <p:spPr>
          <a:xfrm rot="13500280">
            <a:off x="-140475" y="1102398"/>
            <a:ext cx="736006" cy="736005"/>
          </a:xfrm>
          <a:custGeom>
            <a:avLst/>
            <a:gdLst>
              <a:gd name="connsiteX0" fmla="*/ 736005 w 736006"/>
              <a:gd name="connsiteY0" fmla="*/ 736005 h 736005"/>
              <a:gd name="connsiteX1" fmla="*/ 0 w 736006"/>
              <a:gd name="connsiteY1" fmla="*/ 0 h 736005"/>
              <a:gd name="connsiteX2" fmla="*/ 40826 w 736006"/>
              <a:gd name="connsiteY2" fmla="*/ 0 h 736005"/>
              <a:gd name="connsiteX3" fmla="*/ 736006 w 736006"/>
              <a:gd name="connsiteY3" fmla="*/ 695179 h 736005"/>
              <a:gd name="connsiteX4" fmla="*/ 736005 w 736006"/>
              <a:gd name="connsiteY4" fmla="*/ 736005 h 736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006" h="736005">
                <a:moveTo>
                  <a:pt x="736005" y="736005"/>
                </a:moveTo>
                <a:lnTo>
                  <a:pt x="0" y="0"/>
                </a:lnTo>
                <a:lnTo>
                  <a:pt x="40826" y="0"/>
                </a:lnTo>
                <a:lnTo>
                  <a:pt x="736006" y="695179"/>
                </a:lnTo>
                <a:lnTo>
                  <a:pt x="736005" y="736005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39" name="Полилиния: Фигура 138">
            <a:extLst>
              <a:ext uri="{FF2B5EF4-FFF2-40B4-BE49-F238E27FC236}">
                <a16:creationId xmlns:a16="http://schemas.microsoft.com/office/drawing/2014/main" id="{17F84AF5-3C7F-4D42-92A9-CCA3CDB8EB55}"/>
              </a:ext>
            </a:extLst>
          </p:cNvPr>
          <p:cNvSpPr/>
          <p:nvPr/>
        </p:nvSpPr>
        <p:spPr>
          <a:xfrm rot="13500280">
            <a:off x="-158323" y="1145488"/>
            <a:ext cx="649817" cy="649817"/>
          </a:xfrm>
          <a:custGeom>
            <a:avLst/>
            <a:gdLst>
              <a:gd name="connsiteX0" fmla="*/ 649817 w 649817"/>
              <a:gd name="connsiteY0" fmla="*/ 649817 h 649817"/>
              <a:gd name="connsiteX1" fmla="*/ 0 w 649817"/>
              <a:gd name="connsiteY1" fmla="*/ 0 h 649817"/>
              <a:gd name="connsiteX2" fmla="*/ 40826 w 649817"/>
              <a:gd name="connsiteY2" fmla="*/ 0 h 649817"/>
              <a:gd name="connsiteX3" fmla="*/ 649817 w 649817"/>
              <a:gd name="connsiteY3" fmla="*/ 608990 h 649817"/>
              <a:gd name="connsiteX4" fmla="*/ 649817 w 649817"/>
              <a:gd name="connsiteY4" fmla="*/ 649817 h 649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817" h="649817">
                <a:moveTo>
                  <a:pt x="649817" y="649817"/>
                </a:moveTo>
                <a:lnTo>
                  <a:pt x="0" y="0"/>
                </a:lnTo>
                <a:lnTo>
                  <a:pt x="40826" y="0"/>
                </a:lnTo>
                <a:lnTo>
                  <a:pt x="649817" y="608990"/>
                </a:lnTo>
                <a:lnTo>
                  <a:pt x="649817" y="64981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38" name="Полилиния: Фигура 137">
            <a:extLst>
              <a:ext uri="{FF2B5EF4-FFF2-40B4-BE49-F238E27FC236}">
                <a16:creationId xmlns:a16="http://schemas.microsoft.com/office/drawing/2014/main" id="{FA8E90CE-90F4-42ED-AAAF-0F139BE4E3D5}"/>
              </a:ext>
            </a:extLst>
          </p:cNvPr>
          <p:cNvSpPr/>
          <p:nvPr/>
        </p:nvSpPr>
        <p:spPr>
          <a:xfrm rot="13500280">
            <a:off x="-176338" y="1188978"/>
            <a:ext cx="564761" cy="563628"/>
          </a:xfrm>
          <a:custGeom>
            <a:avLst/>
            <a:gdLst>
              <a:gd name="connsiteX0" fmla="*/ 563628 w 564761"/>
              <a:gd name="connsiteY0" fmla="*/ 563628 h 563628"/>
              <a:gd name="connsiteX1" fmla="*/ 0 w 564761"/>
              <a:gd name="connsiteY1" fmla="*/ 0 h 563628"/>
              <a:gd name="connsiteX2" fmla="*/ 40826 w 564761"/>
              <a:gd name="connsiteY2" fmla="*/ 0 h 563628"/>
              <a:gd name="connsiteX3" fmla="*/ 564761 w 564761"/>
              <a:gd name="connsiteY3" fmla="*/ 522802 h 563628"/>
              <a:gd name="connsiteX4" fmla="*/ 563629 w 564761"/>
              <a:gd name="connsiteY4" fmla="*/ 522802 h 563628"/>
              <a:gd name="connsiteX5" fmla="*/ 563628 w 564761"/>
              <a:gd name="connsiteY5" fmla="*/ 563628 h 563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761" h="563628">
                <a:moveTo>
                  <a:pt x="563628" y="563628"/>
                </a:moveTo>
                <a:lnTo>
                  <a:pt x="0" y="0"/>
                </a:lnTo>
                <a:lnTo>
                  <a:pt x="40826" y="0"/>
                </a:lnTo>
                <a:lnTo>
                  <a:pt x="564761" y="522802"/>
                </a:lnTo>
                <a:lnTo>
                  <a:pt x="563629" y="522802"/>
                </a:lnTo>
                <a:lnTo>
                  <a:pt x="563628" y="56362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37" name="Полилиния: фигура 136">
            <a:extLst>
              <a:ext uri="{FF2B5EF4-FFF2-40B4-BE49-F238E27FC236}">
                <a16:creationId xmlns:a16="http://schemas.microsoft.com/office/drawing/2014/main" id="{7C1C105E-FE0D-4A36-AE5B-BBA110F6EE53}"/>
              </a:ext>
            </a:extLst>
          </p:cNvPr>
          <p:cNvSpPr/>
          <p:nvPr userDrawn="1"/>
        </p:nvSpPr>
        <p:spPr>
          <a:xfrm rot="13500280">
            <a:off x="-194190" y="1232066"/>
            <a:ext cx="478574" cy="477440"/>
          </a:xfrm>
          <a:custGeom>
            <a:avLst/>
            <a:gdLst>
              <a:gd name="connsiteX0" fmla="*/ 478574 w 478574"/>
              <a:gd name="connsiteY0" fmla="*/ 477440 h 477440"/>
              <a:gd name="connsiteX1" fmla="*/ 0 w 478574"/>
              <a:gd name="connsiteY1" fmla="*/ 0 h 477440"/>
              <a:gd name="connsiteX2" fmla="*/ 40826 w 478574"/>
              <a:gd name="connsiteY2" fmla="*/ 0 h 477440"/>
              <a:gd name="connsiteX3" fmla="*/ 478573 w 478574"/>
              <a:gd name="connsiteY3" fmla="*/ 437747 h 477440"/>
              <a:gd name="connsiteX4" fmla="*/ 478574 w 478574"/>
              <a:gd name="connsiteY4" fmla="*/ 477440 h 47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574" h="477440">
                <a:moveTo>
                  <a:pt x="478574" y="477440"/>
                </a:moveTo>
                <a:lnTo>
                  <a:pt x="0" y="0"/>
                </a:lnTo>
                <a:lnTo>
                  <a:pt x="40826" y="0"/>
                </a:lnTo>
                <a:lnTo>
                  <a:pt x="478573" y="437747"/>
                </a:lnTo>
                <a:lnTo>
                  <a:pt x="478574" y="47744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63" name="Полилиния: Фигура 162">
            <a:extLst>
              <a:ext uri="{FF2B5EF4-FFF2-40B4-BE49-F238E27FC236}">
                <a16:creationId xmlns:a16="http://schemas.microsoft.com/office/drawing/2014/main" id="{FEE07693-1822-40D4-88A4-0F663C787D7E}"/>
              </a:ext>
            </a:extLst>
          </p:cNvPr>
          <p:cNvSpPr/>
          <p:nvPr userDrawn="1"/>
        </p:nvSpPr>
        <p:spPr>
          <a:xfrm>
            <a:off x="2202360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4" name="Полилиния: фигура 183">
            <a:extLst>
              <a:ext uri="{FF2B5EF4-FFF2-40B4-BE49-F238E27FC236}">
                <a16:creationId xmlns:a16="http://schemas.microsoft.com/office/drawing/2014/main" id="{AD282910-ECE9-4B26-9656-AD1D41D44AC8}"/>
              </a:ext>
            </a:extLst>
          </p:cNvPr>
          <p:cNvSpPr/>
          <p:nvPr userDrawn="1"/>
        </p:nvSpPr>
        <p:spPr>
          <a:xfrm>
            <a:off x="1089323" y="5806086"/>
            <a:ext cx="30139" cy="1051915"/>
          </a:xfrm>
          <a:custGeom>
            <a:avLst/>
            <a:gdLst>
              <a:gd name="connsiteX0" fmla="*/ 28833 w 30139"/>
              <a:gd name="connsiteY0" fmla="*/ 0 h 1051915"/>
              <a:gd name="connsiteX1" fmla="*/ 30139 w 30139"/>
              <a:gd name="connsiteY1" fmla="*/ 1051915 h 1051915"/>
              <a:gd name="connsiteX2" fmla="*/ 1271 w 30139"/>
              <a:gd name="connsiteY2" fmla="*/ 1051915 h 1051915"/>
              <a:gd name="connsiteX3" fmla="*/ 0 w 30139"/>
              <a:gd name="connsiteY3" fmla="*/ 28904 h 1051915"/>
              <a:gd name="connsiteX4" fmla="*/ 28833 w 30139"/>
              <a:gd name="connsiteY4" fmla="*/ 0 h 105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39" h="1051915">
                <a:moveTo>
                  <a:pt x="28833" y="0"/>
                </a:moveTo>
                <a:lnTo>
                  <a:pt x="30139" y="1051915"/>
                </a:lnTo>
                <a:lnTo>
                  <a:pt x="1271" y="1051915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3" name="Полилиния: Фигура 182">
            <a:extLst>
              <a:ext uri="{FF2B5EF4-FFF2-40B4-BE49-F238E27FC236}">
                <a16:creationId xmlns:a16="http://schemas.microsoft.com/office/drawing/2014/main" id="{7C7A453C-4565-4652-9781-F1488009734C}"/>
              </a:ext>
            </a:extLst>
          </p:cNvPr>
          <p:cNvSpPr/>
          <p:nvPr userDrawn="1"/>
        </p:nvSpPr>
        <p:spPr>
          <a:xfrm>
            <a:off x="1028453" y="5867106"/>
            <a:ext cx="30064" cy="990894"/>
          </a:xfrm>
          <a:custGeom>
            <a:avLst/>
            <a:gdLst>
              <a:gd name="connsiteX0" fmla="*/ 28833 w 30064"/>
              <a:gd name="connsiteY0" fmla="*/ 0 h 990894"/>
              <a:gd name="connsiteX1" fmla="*/ 30064 w 30064"/>
              <a:gd name="connsiteY1" fmla="*/ 990894 h 990894"/>
              <a:gd name="connsiteX2" fmla="*/ 1195 w 30064"/>
              <a:gd name="connsiteY2" fmla="*/ 990894 h 990894"/>
              <a:gd name="connsiteX3" fmla="*/ 0 w 30064"/>
              <a:gd name="connsiteY3" fmla="*/ 28904 h 990894"/>
              <a:gd name="connsiteX4" fmla="*/ 28833 w 30064"/>
              <a:gd name="connsiteY4" fmla="*/ 0 h 990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64" h="990894">
                <a:moveTo>
                  <a:pt x="28833" y="0"/>
                </a:moveTo>
                <a:lnTo>
                  <a:pt x="30064" y="990894"/>
                </a:lnTo>
                <a:lnTo>
                  <a:pt x="1195" y="990894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2" name="Полилиния: Фигура 181">
            <a:extLst>
              <a:ext uri="{FF2B5EF4-FFF2-40B4-BE49-F238E27FC236}">
                <a16:creationId xmlns:a16="http://schemas.microsoft.com/office/drawing/2014/main" id="{DE479407-B0BB-45F1-A93D-05ED5B41F316}"/>
              </a:ext>
            </a:extLst>
          </p:cNvPr>
          <p:cNvSpPr/>
          <p:nvPr userDrawn="1"/>
        </p:nvSpPr>
        <p:spPr>
          <a:xfrm>
            <a:off x="967584" y="5928926"/>
            <a:ext cx="30790" cy="929074"/>
          </a:xfrm>
          <a:custGeom>
            <a:avLst/>
            <a:gdLst>
              <a:gd name="connsiteX0" fmla="*/ 29636 w 30790"/>
              <a:gd name="connsiteY0" fmla="*/ 0 h 929074"/>
              <a:gd name="connsiteX1" fmla="*/ 30790 w 30790"/>
              <a:gd name="connsiteY1" fmla="*/ 929074 h 929074"/>
              <a:gd name="connsiteX2" fmla="*/ 1401 w 30790"/>
              <a:gd name="connsiteY2" fmla="*/ 929074 h 929074"/>
              <a:gd name="connsiteX3" fmla="*/ 0 w 30790"/>
              <a:gd name="connsiteY3" fmla="*/ 28104 h 929074"/>
              <a:gd name="connsiteX4" fmla="*/ 803 w 30790"/>
              <a:gd name="connsiteY4" fmla="*/ 28905 h 929074"/>
              <a:gd name="connsiteX5" fmla="*/ 29636 w 30790"/>
              <a:gd name="connsiteY5" fmla="*/ 0 h 92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90" h="929074">
                <a:moveTo>
                  <a:pt x="29636" y="0"/>
                </a:moveTo>
                <a:lnTo>
                  <a:pt x="30790" y="929074"/>
                </a:lnTo>
                <a:lnTo>
                  <a:pt x="1401" y="929074"/>
                </a:lnTo>
                <a:lnTo>
                  <a:pt x="0" y="28104"/>
                </a:lnTo>
                <a:lnTo>
                  <a:pt x="803" y="28905"/>
                </a:lnTo>
                <a:lnTo>
                  <a:pt x="296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1" name="Полилиния: Фигура 180">
            <a:extLst>
              <a:ext uri="{FF2B5EF4-FFF2-40B4-BE49-F238E27FC236}">
                <a16:creationId xmlns:a16="http://schemas.microsoft.com/office/drawing/2014/main" id="{0271515D-B4B7-4502-B24F-DC5480444ED0}"/>
              </a:ext>
            </a:extLst>
          </p:cNvPr>
          <p:cNvSpPr/>
          <p:nvPr userDrawn="1"/>
        </p:nvSpPr>
        <p:spPr>
          <a:xfrm>
            <a:off x="906717" y="5989948"/>
            <a:ext cx="30713" cy="868053"/>
          </a:xfrm>
          <a:custGeom>
            <a:avLst/>
            <a:gdLst>
              <a:gd name="connsiteX0" fmla="*/ 29635 w 30713"/>
              <a:gd name="connsiteY0" fmla="*/ 0 h 868053"/>
              <a:gd name="connsiteX1" fmla="*/ 30713 w 30713"/>
              <a:gd name="connsiteY1" fmla="*/ 868053 h 868053"/>
              <a:gd name="connsiteX2" fmla="*/ 1319 w 30713"/>
              <a:gd name="connsiteY2" fmla="*/ 868053 h 868053"/>
              <a:gd name="connsiteX3" fmla="*/ 0 w 30713"/>
              <a:gd name="connsiteY3" fmla="*/ 28103 h 868053"/>
              <a:gd name="connsiteX4" fmla="*/ 802 w 30713"/>
              <a:gd name="connsiteY4" fmla="*/ 28904 h 868053"/>
              <a:gd name="connsiteX5" fmla="*/ 29635 w 30713"/>
              <a:gd name="connsiteY5" fmla="*/ 0 h 868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13" h="868053">
                <a:moveTo>
                  <a:pt x="29635" y="0"/>
                </a:moveTo>
                <a:lnTo>
                  <a:pt x="30713" y="868053"/>
                </a:lnTo>
                <a:lnTo>
                  <a:pt x="1319" y="868053"/>
                </a:lnTo>
                <a:lnTo>
                  <a:pt x="0" y="28103"/>
                </a:lnTo>
                <a:lnTo>
                  <a:pt x="802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0" name="Полилиния: Фигура 179">
            <a:extLst>
              <a:ext uri="{FF2B5EF4-FFF2-40B4-BE49-F238E27FC236}">
                <a16:creationId xmlns:a16="http://schemas.microsoft.com/office/drawing/2014/main" id="{DB364732-EC14-4416-964A-13F3D77CDBBD}"/>
              </a:ext>
            </a:extLst>
          </p:cNvPr>
          <p:cNvSpPr/>
          <p:nvPr userDrawn="1"/>
        </p:nvSpPr>
        <p:spPr>
          <a:xfrm>
            <a:off x="846647" y="6049364"/>
            <a:ext cx="29838" cy="808636"/>
          </a:xfrm>
          <a:custGeom>
            <a:avLst/>
            <a:gdLst>
              <a:gd name="connsiteX0" fmla="*/ 28833 w 29838"/>
              <a:gd name="connsiteY0" fmla="*/ 0 h 808636"/>
              <a:gd name="connsiteX1" fmla="*/ 29838 w 29838"/>
              <a:gd name="connsiteY1" fmla="*/ 808636 h 808636"/>
              <a:gd name="connsiteX2" fmla="*/ 969 w 29838"/>
              <a:gd name="connsiteY2" fmla="*/ 808636 h 808636"/>
              <a:gd name="connsiteX3" fmla="*/ 0 w 29838"/>
              <a:gd name="connsiteY3" fmla="*/ 28904 h 808636"/>
              <a:gd name="connsiteX4" fmla="*/ 28833 w 29838"/>
              <a:gd name="connsiteY4" fmla="*/ 0 h 808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38" h="808636">
                <a:moveTo>
                  <a:pt x="28833" y="0"/>
                </a:moveTo>
                <a:lnTo>
                  <a:pt x="29838" y="808636"/>
                </a:lnTo>
                <a:lnTo>
                  <a:pt x="969" y="808636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9" name="Полилиния: Фигура 178">
            <a:extLst>
              <a:ext uri="{FF2B5EF4-FFF2-40B4-BE49-F238E27FC236}">
                <a16:creationId xmlns:a16="http://schemas.microsoft.com/office/drawing/2014/main" id="{619347B5-2692-4514-B67B-159C25FA4940}"/>
              </a:ext>
            </a:extLst>
          </p:cNvPr>
          <p:cNvSpPr/>
          <p:nvPr userDrawn="1"/>
        </p:nvSpPr>
        <p:spPr>
          <a:xfrm>
            <a:off x="785780" y="6110384"/>
            <a:ext cx="29761" cy="747617"/>
          </a:xfrm>
          <a:custGeom>
            <a:avLst/>
            <a:gdLst>
              <a:gd name="connsiteX0" fmla="*/ 28832 w 29761"/>
              <a:gd name="connsiteY0" fmla="*/ 0 h 747617"/>
              <a:gd name="connsiteX1" fmla="*/ 29761 w 29761"/>
              <a:gd name="connsiteY1" fmla="*/ 747617 h 747617"/>
              <a:gd name="connsiteX2" fmla="*/ 893 w 29761"/>
              <a:gd name="connsiteY2" fmla="*/ 747617 h 747617"/>
              <a:gd name="connsiteX3" fmla="*/ 0 w 29761"/>
              <a:gd name="connsiteY3" fmla="*/ 28905 h 747617"/>
              <a:gd name="connsiteX4" fmla="*/ 28832 w 29761"/>
              <a:gd name="connsiteY4" fmla="*/ 0 h 747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61" h="747617">
                <a:moveTo>
                  <a:pt x="28832" y="0"/>
                </a:moveTo>
                <a:lnTo>
                  <a:pt x="29761" y="747617"/>
                </a:lnTo>
                <a:lnTo>
                  <a:pt x="893" y="747617"/>
                </a:lnTo>
                <a:lnTo>
                  <a:pt x="0" y="28905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8" name="Полилиния: Фигура 177">
            <a:extLst>
              <a:ext uri="{FF2B5EF4-FFF2-40B4-BE49-F238E27FC236}">
                <a16:creationId xmlns:a16="http://schemas.microsoft.com/office/drawing/2014/main" id="{E1746638-BCA2-4B8F-A315-9514E1973CDD}"/>
              </a:ext>
            </a:extLst>
          </p:cNvPr>
          <p:cNvSpPr/>
          <p:nvPr userDrawn="1"/>
        </p:nvSpPr>
        <p:spPr>
          <a:xfrm>
            <a:off x="724911" y="6172206"/>
            <a:ext cx="30487" cy="685795"/>
          </a:xfrm>
          <a:custGeom>
            <a:avLst/>
            <a:gdLst>
              <a:gd name="connsiteX0" fmla="*/ 29635 w 30487"/>
              <a:gd name="connsiteY0" fmla="*/ 0 h 685795"/>
              <a:gd name="connsiteX1" fmla="*/ 30487 w 30487"/>
              <a:gd name="connsiteY1" fmla="*/ 685795 h 685795"/>
              <a:gd name="connsiteX2" fmla="*/ 1071 w 30487"/>
              <a:gd name="connsiteY2" fmla="*/ 685795 h 685795"/>
              <a:gd name="connsiteX3" fmla="*/ 0 w 30487"/>
              <a:gd name="connsiteY3" fmla="*/ 28103 h 685795"/>
              <a:gd name="connsiteX4" fmla="*/ 803 w 30487"/>
              <a:gd name="connsiteY4" fmla="*/ 28904 h 685795"/>
              <a:gd name="connsiteX5" fmla="*/ 29635 w 30487"/>
              <a:gd name="connsiteY5" fmla="*/ 0 h 68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7" h="685795">
                <a:moveTo>
                  <a:pt x="29635" y="0"/>
                </a:moveTo>
                <a:lnTo>
                  <a:pt x="30487" y="685795"/>
                </a:lnTo>
                <a:lnTo>
                  <a:pt x="1071" y="685795"/>
                </a:lnTo>
                <a:lnTo>
                  <a:pt x="0" y="28103"/>
                </a:lnTo>
                <a:lnTo>
                  <a:pt x="803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7" name="Полилиния: Фигура 176">
            <a:extLst>
              <a:ext uri="{FF2B5EF4-FFF2-40B4-BE49-F238E27FC236}">
                <a16:creationId xmlns:a16="http://schemas.microsoft.com/office/drawing/2014/main" id="{47F56D6B-560F-4123-9E05-11ACF383DF87}"/>
              </a:ext>
            </a:extLst>
          </p:cNvPr>
          <p:cNvSpPr/>
          <p:nvPr userDrawn="1"/>
        </p:nvSpPr>
        <p:spPr>
          <a:xfrm>
            <a:off x="664843" y="6231622"/>
            <a:ext cx="29611" cy="626379"/>
          </a:xfrm>
          <a:custGeom>
            <a:avLst/>
            <a:gdLst>
              <a:gd name="connsiteX0" fmla="*/ 28833 w 29611"/>
              <a:gd name="connsiteY0" fmla="*/ 0 h 626379"/>
              <a:gd name="connsiteX1" fmla="*/ 29611 w 29611"/>
              <a:gd name="connsiteY1" fmla="*/ 626379 h 626379"/>
              <a:gd name="connsiteX2" fmla="*/ 742 w 29611"/>
              <a:gd name="connsiteY2" fmla="*/ 626379 h 626379"/>
              <a:gd name="connsiteX3" fmla="*/ 0 w 29611"/>
              <a:gd name="connsiteY3" fmla="*/ 28904 h 626379"/>
              <a:gd name="connsiteX4" fmla="*/ 28833 w 29611"/>
              <a:gd name="connsiteY4" fmla="*/ 0 h 62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11" h="626379">
                <a:moveTo>
                  <a:pt x="28833" y="0"/>
                </a:moveTo>
                <a:lnTo>
                  <a:pt x="29611" y="626379"/>
                </a:lnTo>
                <a:lnTo>
                  <a:pt x="742" y="626379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6" name="Полилиния: фигура 175">
            <a:extLst>
              <a:ext uri="{FF2B5EF4-FFF2-40B4-BE49-F238E27FC236}">
                <a16:creationId xmlns:a16="http://schemas.microsoft.com/office/drawing/2014/main" id="{2FD3A4D4-C05F-4057-8408-6FF0887E068F}"/>
              </a:ext>
            </a:extLst>
          </p:cNvPr>
          <p:cNvSpPr/>
          <p:nvPr userDrawn="1"/>
        </p:nvSpPr>
        <p:spPr>
          <a:xfrm>
            <a:off x="603974" y="6292642"/>
            <a:ext cx="29535" cy="565359"/>
          </a:xfrm>
          <a:custGeom>
            <a:avLst/>
            <a:gdLst>
              <a:gd name="connsiteX0" fmla="*/ 28833 w 29535"/>
              <a:gd name="connsiteY0" fmla="*/ 0 h 565359"/>
              <a:gd name="connsiteX1" fmla="*/ 29535 w 29535"/>
              <a:gd name="connsiteY1" fmla="*/ 565359 h 565359"/>
              <a:gd name="connsiteX2" fmla="*/ 666 w 29535"/>
              <a:gd name="connsiteY2" fmla="*/ 565359 h 565359"/>
              <a:gd name="connsiteX3" fmla="*/ 0 w 29535"/>
              <a:gd name="connsiteY3" fmla="*/ 28904 h 565359"/>
              <a:gd name="connsiteX4" fmla="*/ 28833 w 29535"/>
              <a:gd name="connsiteY4" fmla="*/ 0 h 565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35" h="565359">
                <a:moveTo>
                  <a:pt x="28833" y="0"/>
                </a:moveTo>
                <a:lnTo>
                  <a:pt x="29535" y="565359"/>
                </a:lnTo>
                <a:lnTo>
                  <a:pt x="666" y="565359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5" name="Полилиния: фигура 174">
            <a:extLst>
              <a:ext uri="{FF2B5EF4-FFF2-40B4-BE49-F238E27FC236}">
                <a16:creationId xmlns:a16="http://schemas.microsoft.com/office/drawing/2014/main" id="{32EAC669-BA43-4F58-9784-4CCDFE4D6F4E}"/>
              </a:ext>
            </a:extLst>
          </p:cNvPr>
          <p:cNvSpPr/>
          <p:nvPr userDrawn="1"/>
        </p:nvSpPr>
        <p:spPr>
          <a:xfrm>
            <a:off x="543104" y="6353662"/>
            <a:ext cx="29460" cy="504339"/>
          </a:xfrm>
          <a:custGeom>
            <a:avLst/>
            <a:gdLst>
              <a:gd name="connsiteX0" fmla="*/ 28833 w 29460"/>
              <a:gd name="connsiteY0" fmla="*/ 0 h 504339"/>
              <a:gd name="connsiteX1" fmla="*/ 29460 w 29460"/>
              <a:gd name="connsiteY1" fmla="*/ 504339 h 504339"/>
              <a:gd name="connsiteX2" fmla="*/ 591 w 29460"/>
              <a:gd name="connsiteY2" fmla="*/ 504339 h 504339"/>
              <a:gd name="connsiteX3" fmla="*/ 0 w 29460"/>
              <a:gd name="connsiteY3" fmla="*/ 28905 h 504339"/>
              <a:gd name="connsiteX4" fmla="*/ 28833 w 29460"/>
              <a:gd name="connsiteY4" fmla="*/ 0 h 504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60" h="504339">
                <a:moveTo>
                  <a:pt x="28833" y="0"/>
                </a:moveTo>
                <a:lnTo>
                  <a:pt x="29460" y="504339"/>
                </a:lnTo>
                <a:lnTo>
                  <a:pt x="591" y="504339"/>
                </a:lnTo>
                <a:lnTo>
                  <a:pt x="0" y="28905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4" name="Полилиния: Фигура 173">
            <a:extLst>
              <a:ext uri="{FF2B5EF4-FFF2-40B4-BE49-F238E27FC236}">
                <a16:creationId xmlns:a16="http://schemas.microsoft.com/office/drawing/2014/main" id="{73CAE3B4-689F-4EC3-8CC9-EB6D360E3846}"/>
              </a:ext>
            </a:extLst>
          </p:cNvPr>
          <p:cNvSpPr/>
          <p:nvPr userDrawn="1"/>
        </p:nvSpPr>
        <p:spPr>
          <a:xfrm>
            <a:off x="482237" y="6415482"/>
            <a:ext cx="30185" cy="442518"/>
          </a:xfrm>
          <a:custGeom>
            <a:avLst/>
            <a:gdLst>
              <a:gd name="connsiteX0" fmla="*/ 29635 w 30185"/>
              <a:gd name="connsiteY0" fmla="*/ 0 h 442518"/>
              <a:gd name="connsiteX1" fmla="*/ 30185 w 30185"/>
              <a:gd name="connsiteY1" fmla="*/ 442518 h 442518"/>
              <a:gd name="connsiteX2" fmla="*/ 724 w 30185"/>
              <a:gd name="connsiteY2" fmla="*/ 442518 h 442518"/>
              <a:gd name="connsiteX3" fmla="*/ 0 w 30185"/>
              <a:gd name="connsiteY3" fmla="*/ 28104 h 442518"/>
              <a:gd name="connsiteX4" fmla="*/ 803 w 30185"/>
              <a:gd name="connsiteY4" fmla="*/ 28905 h 442518"/>
              <a:gd name="connsiteX5" fmla="*/ 29635 w 30185"/>
              <a:gd name="connsiteY5" fmla="*/ 0 h 442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185" h="442518">
                <a:moveTo>
                  <a:pt x="29635" y="0"/>
                </a:moveTo>
                <a:lnTo>
                  <a:pt x="30185" y="442518"/>
                </a:lnTo>
                <a:lnTo>
                  <a:pt x="724" y="442518"/>
                </a:lnTo>
                <a:lnTo>
                  <a:pt x="0" y="28104"/>
                </a:lnTo>
                <a:lnTo>
                  <a:pt x="803" y="28905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3" name="Полилиния: Фигура 172">
            <a:extLst>
              <a:ext uri="{FF2B5EF4-FFF2-40B4-BE49-F238E27FC236}">
                <a16:creationId xmlns:a16="http://schemas.microsoft.com/office/drawing/2014/main" id="{8665978C-1CDF-4EF9-9A5C-4C6C0B3BE0F0}"/>
              </a:ext>
            </a:extLst>
          </p:cNvPr>
          <p:cNvSpPr/>
          <p:nvPr userDrawn="1"/>
        </p:nvSpPr>
        <p:spPr>
          <a:xfrm>
            <a:off x="422168" y="6474900"/>
            <a:ext cx="29308" cy="383101"/>
          </a:xfrm>
          <a:custGeom>
            <a:avLst/>
            <a:gdLst>
              <a:gd name="connsiteX0" fmla="*/ 28832 w 29308"/>
              <a:gd name="connsiteY0" fmla="*/ 0 h 383101"/>
              <a:gd name="connsiteX1" fmla="*/ 29308 w 29308"/>
              <a:gd name="connsiteY1" fmla="*/ 383101 h 383101"/>
              <a:gd name="connsiteX2" fmla="*/ 440 w 29308"/>
              <a:gd name="connsiteY2" fmla="*/ 383101 h 383101"/>
              <a:gd name="connsiteX3" fmla="*/ 0 w 29308"/>
              <a:gd name="connsiteY3" fmla="*/ 28904 h 383101"/>
              <a:gd name="connsiteX4" fmla="*/ 28832 w 29308"/>
              <a:gd name="connsiteY4" fmla="*/ 0 h 383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8" h="383101">
                <a:moveTo>
                  <a:pt x="28832" y="0"/>
                </a:moveTo>
                <a:lnTo>
                  <a:pt x="29308" y="383101"/>
                </a:lnTo>
                <a:lnTo>
                  <a:pt x="440" y="383101"/>
                </a:lnTo>
                <a:lnTo>
                  <a:pt x="0" y="28904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2" name="Полилиния: Фигура 171">
            <a:extLst>
              <a:ext uri="{FF2B5EF4-FFF2-40B4-BE49-F238E27FC236}">
                <a16:creationId xmlns:a16="http://schemas.microsoft.com/office/drawing/2014/main" id="{97F81447-DAE2-4092-B156-2723E18064A7}"/>
              </a:ext>
            </a:extLst>
          </p:cNvPr>
          <p:cNvSpPr/>
          <p:nvPr userDrawn="1"/>
        </p:nvSpPr>
        <p:spPr>
          <a:xfrm>
            <a:off x="361300" y="6535920"/>
            <a:ext cx="29233" cy="322081"/>
          </a:xfrm>
          <a:custGeom>
            <a:avLst/>
            <a:gdLst>
              <a:gd name="connsiteX0" fmla="*/ 28833 w 29233"/>
              <a:gd name="connsiteY0" fmla="*/ 0 h 322081"/>
              <a:gd name="connsiteX1" fmla="*/ 29233 w 29233"/>
              <a:gd name="connsiteY1" fmla="*/ 322081 h 322081"/>
              <a:gd name="connsiteX2" fmla="*/ 364 w 29233"/>
              <a:gd name="connsiteY2" fmla="*/ 322081 h 322081"/>
              <a:gd name="connsiteX3" fmla="*/ 0 w 29233"/>
              <a:gd name="connsiteY3" fmla="*/ 28904 h 322081"/>
              <a:gd name="connsiteX4" fmla="*/ 28833 w 29233"/>
              <a:gd name="connsiteY4" fmla="*/ 0 h 32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33" h="322081">
                <a:moveTo>
                  <a:pt x="28833" y="0"/>
                </a:moveTo>
                <a:lnTo>
                  <a:pt x="29233" y="322081"/>
                </a:lnTo>
                <a:lnTo>
                  <a:pt x="364" y="322081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1" name="Полилиния: Фигура 170">
            <a:extLst>
              <a:ext uri="{FF2B5EF4-FFF2-40B4-BE49-F238E27FC236}">
                <a16:creationId xmlns:a16="http://schemas.microsoft.com/office/drawing/2014/main" id="{AB0C8140-456A-4593-9DC3-5A53E63B0CDF}"/>
              </a:ext>
            </a:extLst>
          </p:cNvPr>
          <p:cNvSpPr/>
          <p:nvPr userDrawn="1"/>
        </p:nvSpPr>
        <p:spPr>
          <a:xfrm>
            <a:off x="300431" y="6597740"/>
            <a:ext cx="29959" cy="260260"/>
          </a:xfrm>
          <a:custGeom>
            <a:avLst/>
            <a:gdLst>
              <a:gd name="connsiteX0" fmla="*/ 29636 w 29959"/>
              <a:gd name="connsiteY0" fmla="*/ 0 h 260260"/>
              <a:gd name="connsiteX1" fmla="*/ 29959 w 29959"/>
              <a:gd name="connsiteY1" fmla="*/ 260260 h 260260"/>
              <a:gd name="connsiteX2" fmla="*/ 440 w 29959"/>
              <a:gd name="connsiteY2" fmla="*/ 260260 h 260260"/>
              <a:gd name="connsiteX3" fmla="*/ 0 w 29959"/>
              <a:gd name="connsiteY3" fmla="*/ 28104 h 260260"/>
              <a:gd name="connsiteX4" fmla="*/ 803 w 29959"/>
              <a:gd name="connsiteY4" fmla="*/ 28904 h 260260"/>
              <a:gd name="connsiteX5" fmla="*/ 29636 w 29959"/>
              <a:gd name="connsiteY5" fmla="*/ 0 h 26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959" h="260260">
                <a:moveTo>
                  <a:pt x="29636" y="0"/>
                </a:moveTo>
                <a:lnTo>
                  <a:pt x="29959" y="260260"/>
                </a:lnTo>
                <a:lnTo>
                  <a:pt x="440" y="260260"/>
                </a:lnTo>
                <a:lnTo>
                  <a:pt x="0" y="28104"/>
                </a:lnTo>
                <a:lnTo>
                  <a:pt x="803" y="28904"/>
                </a:lnTo>
                <a:lnTo>
                  <a:pt x="296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0" name="Полилиния: Фигура 169">
            <a:extLst>
              <a:ext uri="{FF2B5EF4-FFF2-40B4-BE49-F238E27FC236}">
                <a16:creationId xmlns:a16="http://schemas.microsoft.com/office/drawing/2014/main" id="{E1411ED6-803D-4C5A-8E92-8EAC28ACA255}"/>
              </a:ext>
            </a:extLst>
          </p:cNvPr>
          <p:cNvSpPr/>
          <p:nvPr userDrawn="1"/>
        </p:nvSpPr>
        <p:spPr>
          <a:xfrm>
            <a:off x="239562" y="6658760"/>
            <a:ext cx="29882" cy="199240"/>
          </a:xfrm>
          <a:custGeom>
            <a:avLst/>
            <a:gdLst>
              <a:gd name="connsiteX0" fmla="*/ 29635 w 29882"/>
              <a:gd name="connsiteY0" fmla="*/ 0 h 199240"/>
              <a:gd name="connsiteX1" fmla="*/ 29882 w 29882"/>
              <a:gd name="connsiteY1" fmla="*/ 199240 h 199240"/>
              <a:gd name="connsiteX2" fmla="*/ 337 w 29882"/>
              <a:gd name="connsiteY2" fmla="*/ 199240 h 199240"/>
              <a:gd name="connsiteX3" fmla="*/ 0 w 29882"/>
              <a:gd name="connsiteY3" fmla="*/ 28103 h 199240"/>
              <a:gd name="connsiteX4" fmla="*/ 803 w 29882"/>
              <a:gd name="connsiteY4" fmla="*/ 28904 h 199240"/>
              <a:gd name="connsiteX5" fmla="*/ 29635 w 29882"/>
              <a:gd name="connsiteY5" fmla="*/ 0 h 1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82" h="199240">
                <a:moveTo>
                  <a:pt x="29635" y="0"/>
                </a:moveTo>
                <a:lnTo>
                  <a:pt x="29882" y="199240"/>
                </a:lnTo>
                <a:lnTo>
                  <a:pt x="337" y="199240"/>
                </a:lnTo>
                <a:lnTo>
                  <a:pt x="0" y="28103"/>
                </a:lnTo>
                <a:lnTo>
                  <a:pt x="803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9" name="Полилиния: Фигура 168">
            <a:extLst>
              <a:ext uri="{FF2B5EF4-FFF2-40B4-BE49-F238E27FC236}">
                <a16:creationId xmlns:a16="http://schemas.microsoft.com/office/drawing/2014/main" id="{D3F198DF-8521-45A1-8BAE-4FC70FC420A8}"/>
              </a:ext>
            </a:extLst>
          </p:cNvPr>
          <p:cNvSpPr/>
          <p:nvPr userDrawn="1"/>
        </p:nvSpPr>
        <p:spPr>
          <a:xfrm>
            <a:off x="179494" y="6718178"/>
            <a:ext cx="29006" cy="139823"/>
          </a:xfrm>
          <a:custGeom>
            <a:avLst/>
            <a:gdLst>
              <a:gd name="connsiteX0" fmla="*/ 28832 w 29006"/>
              <a:gd name="connsiteY0" fmla="*/ 0 h 139823"/>
              <a:gd name="connsiteX1" fmla="*/ 29006 w 29006"/>
              <a:gd name="connsiteY1" fmla="*/ 139823 h 139823"/>
              <a:gd name="connsiteX2" fmla="*/ 138 w 29006"/>
              <a:gd name="connsiteY2" fmla="*/ 139823 h 139823"/>
              <a:gd name="connsiteX3" fmla="*/ 0 w 29006"/>
              <a:gd name="connsiteY3" fmla="*/ 28904 h 139823"/>
              <a:gd name="connsiteX4" fmla="*/ 28832 w 29006"/>
              <a:gd name="connsiteY4" fmla="*/ 0 h 13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06" h="139823">
                <a:moveTo>
                  <a:pt x="28832" y="0"/>
                </a:moveTo>
                <a:lnTo>
                  <a:pt x="29006" y="139823"/>
                </a:lnTo>
                <a:lnTo>
                  <a:pt x="138" y="139823"/>
                </a:lnTo>
                <a:lnTo>
                  <a:pt x="0" y="28904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8" name="Полилиния: Фигура 167">
            <a:extLst>
              <a:ext uri="{FF2B5EF4-FFF2-40B4-BE49-F238E27FC236}">
                <a16:creationId xmlns:a16="http://schemas.microsoft.com/office/drawing/2014/main" id="{AAA80212-BA6E-448F-BA91-287462E1D34C}"/>
              </a:ext>
            </a:extLst>
          </p:cNvPr>
          <p:cNvSpPr/>
          <p:nvPr userDrawn="1"/>
        </p:nvSpPr>
        <p:spPr>
          <a:xfrm>
            <a:off x="118626" y="6779198"/>
            <a:ext cx="28931" cy="78803"/>
          </a:xfrm>
          <a:custGeom>
            <a:avLst/>
            <a:gdLst>
              <a:gd name="connsiteX0" fmla="*/ 28833 w 28931"/>
              <a:gd name="connsiteY0" fmla="*/ 0 h 78803"/>
              <a:gd name="connsiteX1" fmla="*/ 28931 w 28931"/>
              <a:gd name="connsiteY1" fmla="*/ 78803 h 78803"/>
              <a:gd name="connsiteX2" fmla="*/ 62 w 28931"/>
              <a:gd name="connsiteY2" fmla="*/ 78803 h 78803"/>
              <a:gd name="connsiteX3" fmla="*/ 0 w 28931"/>
              <a:gd name="connsiteY3" fmla="*/ 28904 h 78803"/>
              <a:gd name="connsiteX4" fmla="*/ 28833 w 28931"/>
              <a:gd name="connsiteY4" fmla="*/ 0 h 7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31" h="78803">
                <a:moveTo>
                  <a:pt x="28833" y="0"/>
                </a:moveTo>
                <a:lnTo>
                  <a:pt x="28931" y="78803"/>
                </a:lnTo>
                <a:lnTo>
                  <a:pt x="62" y="78803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7" name="Полилиния: фигура 166">
            <a:extLst>
              <a:ext uri="{FF2B5EF4-FFF2-40B4-BE49-F238E27FC236}">
                <a16:creationId xmlns:a16="http://schemas.microsoft.com/office/drawing/2014/main" id="{5B8EBCCB-B7E3-4837-AA61-44D0A400EC96}"/>
              </a:ext>
            </a:extLst>
          </p:cNvPr>
          <p:cNvSpPr/>
          <p:nvPr userDrawn="1"/>
        </p:nvSpPr>
        <p:spPr>
          <a:xfrm>
            <a:off x="70452" y="6841018"/>
            <a:ext cx="16961" cy="16982"/>
          </a:xfrm>
          <a:custGeom>
            <a:avLst/>
            <a:gdLst>
              <a:gd name="connsiteX0" fmla="*/ 16940 w 16961"/>
              <a:gd name="connsiteY0" fmla="*/ 0 h 16982"/>
              <a:gd name="connsiteX1" fmla="*/ 16961 w 16961"/>
              <a:gd name="connsiteY1" fmla="*/ 16982 h 16982"/>
              <a:gd name="connsiteX2" fmla="*/ 0 w 16961"/>
              <a:gd name="connsiteY2" fmla="*/ 16982 h 16982"/>
              <a:gd name="connsiteX3" fmla="*/ 16940 w 16961"/>
              <a:gd name="connsiteY3" fmla="*/ 0 h 1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61" h="16982">
                <a:moveTo>
                  <a:pt x="16940" y="0"/>
                </a:moveTo>
                <a:lnTo>
                  <a:pt x="16961" y="16982"/>
                </a:lnTo>
                <a:lnTo>
                  <a:pt x="0" y="16982"/>
                </a:lnTo>
                <a:lnTo>
                  <a:pt x="169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09" name="Дата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210" name="Нижний колонтитул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211" name="Номер слайда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566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85D98A-CA5A-4C48-9AEB-4C1A201237A1}"/>
              </a:ext>
            </a:extLst>
          </p:cNvPr>
          <p:cNvSpPr/>
          <p:nvPr userDrawn="1"/>
        </p:nvSpPr>
        <p:spPr>
          <a:xfrm>
            <a:off x="2021206" y="4828032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A1F97041-3EE3-4F17-990B-3AC264934EF0}"/>
              </a:ext>
            </a:extLst>
          </p:cNvPr>
          <p:cNvSpPr/>
          <p:nvPr userDrawn="1"/>
        </p:nvSpPr>
        <p:spPr>
          <a:xfrm>
            <a:off x="0" y="0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1DA30E2-82DB-4AA1-B134-9482F5CD7689}"/>
              </a:ext>
            </a:extLst>
          </p:cNvPr>
          <p:cNvSpPr/>
          <p:nvPr userDrawn="1"/>
        </p:nvSpPr>
        <p:spPr>
          <a:xfrm>
            <a:off x="2457970" y="1686431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502070B-3F7D-436A-849C-FB64175E8B45}"/>
              </a:ext>
            </a:extLst>
          </p:cNvPr>
          <p:cNvSpPr/>
          <p:nvPr userDrawn="1"/>
        </p:nvSpPr>
        <p:spPr>
          <a:xfrm>
            <a:off x="0" y="6108192"/>
            <a:ext cx="2029968" cy="74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" name="Прямоугольник 9">
            <a:extLst>
              <a:ext uri="{FF2B5EF4-FFF2-40B4-BE49-F238E27FC236}">
                <a16:creationId xmlns:a16="http://schemas.microsoft.com/office/drawing/2014/main" id="{675AAC8A-F8AB-44A3-9748-96464E9E0B6B}"/>
              </a:ext>
            </a:extLst>
          </p:cNvPr>
          <p:cNvSpPr/>
          <p:nvPr userDrawn="1"/>
        </p:nvSpPr>
        <p:spPr>
          <a:xfrm>
            <a:off x="4054172" y="4069080"/>
            <a:ext cx="2788920" cy="278892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AC3F6810-4D95-4C6E-A30A-459BAD7510FE}"/>
              </a:ext>
            </a:extLst>
          </p:cNvPr>
          <p:cNvGrpSpPr/>
          <p:nvPr userDrawn="1"/>
        </p:nvGrpSpPr>
        <p:grpSpPr>
          <a:xfrm>
            <a:off x="23853" y="2101527"/>
            <a:ext cx="1920240" cy="1920240"/>
            <a:chOff x="5361924" y="7472790"/>
            <a:chExt cx="1828800" cy="1828800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81973B3A-7185-45FB-A2E6-A7BDE6414DF3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DACFFF66-0600-406E-AF42-9FD8E8EDB397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21" name="Группа 20">
                  <a:extLst>
                    <a:ext uri="{FF2B5EF4-FFF2-40B4-BE49-F238E27FC236}">
                      <a16:creationId xmlns:a16="http://schemas.microsoft.com/office/drawing/2014/main" id="{9411687D-2631-487B-AEAB-39750C9E52B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3" name="Группа 22">
                    <a:extLst>
                      <a:ext uri="{FF2B5EF4-FFF2-40B4-BE49-F238E27FC236}">
                        <a16:creationId xmlns:a16="http://schemas.microsoft.com/office/drawing/2014/main" id="{4BDDEAF6-0726-4BF4-96D7-EBA489ABF3E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25" name="Группа 24">
                      <a:extLst>
                        <a:ext uri="{FF2B5EF4-FFF2-40B4-BE49-F238E27FC236}">
                          <a16:creationId xmlns:a16="http://schemas.microsoft.com/office/drawing/2014/main" id="{F80BBFBA-D0FB-4E20-8981-F569A2A0B678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27" name="Группа 26">
                        <a:extLst>
                          <a:ext uri="{FF2B5EF4-FFF2-40B4-BE49-F238E27FC236}">
                            <a16:creationId xmlns:a16="http://schemas.microsoft.com/office/drawing/2014/main" id="{6B3BCF7C-4204-4B1A-8371-96E859FC8425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29" name="Группа 28">
                          <a:extLst>
                            <a:ext uri="{FF2B5EF4-FFF2-40B4-BE49-F238E27FC236}">
                              <a16:creationId xmlns:a16="http://schemas.microsoft.com/office/drawing/2014/main" id="{31CF95CD-48BB-4659-870A-21584266D83F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31" name="Овал 30">
                            <a:extLst>
                              <a:ext uri="{FF2B5EF4-FFF2-40B4-BE49-F238E27FC236}">
                                <a16:creationId xmlns:a16="http://schemas.microsoft.com/office/drawing/2014/main" id="{871E1954-F3FD-427D-8FFA-F28839673545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32" name="Овал 31">
                            <a:extLst>
                              <a:ext uri="{FF2B5EF4-FFF2-40B4-BE49-F238E27FC236}">
                                <a16:creationId xmlns:a16="http://schemas.microsoft.com/office/drawing/2014/main" id="{B655BD1D-8AE2-43E7-B1D4-17923D0E017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0" name="Овал 29">
                          <a:extLst>
                            <a:ext uri="{FF2B5EF4-FFF2-40B4-BE49-F238E27FC236}">
                              <a16:creationId xmlns:a16="http://schemas.microsoft.com/office/drawing/2014/main" id="{9F92C461-5E10-49F3-B4F0-F320512C0756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28" name="Овал 27">
                        <a:extLst>
                          <a:ext uri="{FF2B5EF4-FFF2-40B4-BE49-F238E27FC236}">
                            <a16:creationId xmlns:a16="http://schemas.microsoft.com/office/drawing/2014/main" id="{A6D57951-375C-41E9-BF45-DFC40F8E0A1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26" name="Овал 25">
                      <a:extLst>
                        <a:ext uri="{FF2B5EF4-FFF2-40B4-BE49-F238E27FC236}">
                          <a16:creationId xmlns:a16="http://schemas.microsoft.com/office/drawing/2014/main" id="{E4A4216D-DF9B-4DD9-989C-1F4040F3F4F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24" name="Овал 23">
                    <a:extLst>
                      <a:ext uri="{FF2B5EF4-FFF2-40B4-BE49-F238E27FC236}">
                        <a16:creationId xmlns:a16="http://schemas.microsoft.com/office/drawing/2014/main" id="{3DCCC81D-9EE7-47A8-8A4C-74B5E047A3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22" name="Овал 21">
                  <a:extLst>
                    <a:ext uri="{FF2B5EF4-FFF2-40B4-BE49-F238E27FC236}">
                      <a16:creationId xmlns:a16="http://schemas.microsoft.com/office/drawing/2014/main" id="{9985F9FD-CFFB-417E-A560-28BD7BC7EE86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id="{9A923F7B-7D75-4E04-AE62-D5B99F645756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7" name="Овал 16">
                <a:extLst>
                  <a:ext uri="{FF2B5EF4-FFF2-40B4-BE49-F238E27FC236}">
                    <a16:creationId xmlns:a16="http://schemas.microsoft.com/office/drawing/2014/main" id="{F0239D2C-73EF-42E3-B73F-E69B7C27F65B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59BA1C3D-ADED-4596-8A9D-3DEC7E848945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9" name="Овал 18">
                <a:extLst>
                  <a:ext uri="{FF2B5EF4-FFF2-40B4-BE49-F238E27FC236}">
                    <a16:creationId xmlns:a16="http://schemas.microsoft.com/office/drawing/2014/main" id="{015F2BFA-6803-42A0-A870-794B120EF574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20" name="Овал 19">
                <a:extLst>
                  <a:ext uri="{FF2B5EF4-FFF2-40B4-BE49-F238E27FC236}">
                    <a16:creationId xmlns:a16="http://schemas.microsoft.com/office/drawing/2014/main" id="{E09A173D-9FE5-446C-B59E-5D7C0A00BF6C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974C3792-995F-4717-8C8B-089BBA7DE9C7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33" name="Полилиния: фигура 22">
            <a:extLst>
              <a:ext uri="{FF2B5EF4-FFF2-40B4-BE49-F238E27FC236}">
                <a16:creationId xmlns:a16="http://schemas.microsoft.com/office/drawing/2014/main" id="{C8FD950B-0E2B-4905-8DE9-195E24B2ABE7}"/>
              </a:ext>
            </a:extLst>
          </p:cNvPr>
          <p:cNvSpPr/>
          <p:nvPr userDrawn="1"/>
        </p:nvSpPr>
        <p:spPr>
          <a:xfrm rot="10800000">
            <a:off x="1013527" y="2043171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4" name="Прямоугольник 9">
            <a:extLst>
              <a:ext uri="{FF2B5EF4-FFF2-40B4-BE49-F238E27FC236}">
                <a16:creationId xmlns:a16="http://schemas.microsoft.com/office/drawing/2014/main" id="{D0B57759-E007-4FD0-9C6B-356DC53050C4}"/>
              </a:ext>
            </a:extLst>
          </p:cNvPr>
          <p:cNvSpPr/>
          <p:nvPr userDrawn="1"/>
        </p:nvSpPr>
        <p:spPr>
          <a:xfrm rot="5400000">
            <a:off x="2028432" y="4821048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273C520A-0126-47DA-A75B-1A38883907A2}"/>
              </a:ext>
            </a:extLst>
          </p:cNvPr>
          <p:cNvSpPr/>
          <p:nvPr userDrawn="1"/>
        </p:nvSpPr>
        <p:spPr>
          <a:xfrm>
            <a:off x="861942" y="888111"/>
            <a:ext cx="274320" cy="27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B12487D-8BC9-4BEB-B6A7-B9DD702B2BD3}"/>
              </a:ext>
            </a:extLst>
          </p:cNvPr>
          <p:cNvSpPr/>
          <p:nvPr userDrawn="1"/>
        </p:nvSpPr>
        <p:spPr>
          <a:xfrm>
            <a:off x="0" y="4082178"/>
            <a:ext cx="2029968" cy="202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37" name="Графический объект 296">
            <a:extLst>
              <a:ext uri="{FF2B5EF4-FFF2-40B4-BE49-F238E27FC236}">
                <a16:creationId xmlns:a16="http://schemas.microsoft.com/office/drawing/2014/main" id="{AEE6DE36-A3C9-4D40-B471-F49B6A875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029016" y="2051944"/>
            <a:ext cx="2029968" cy="2029968"/>
          </a:xfrm>
          <a:prstGeom prst="rect">
            <a:avLst/>
          </a:prstGeom>
        </p:spPr>
      </p:pic>
      <p:pic>
        <p:nvPicPr>
          <p:cNvPr id="38" name="Графический объект 298">
            <a:extLst>
              <a:ext uri="{FF2B5EF4-FFF2-40B4-BE49-F238E27FC236}">
                <a16:creationId xmlns:a16="http://schemas.microsoft.com/office/drawing/2014/main" id="{99FF86FA-8891-4235-B88B-CFCA3B57E5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4078224"/>
            <a:ext cx="2029968" cy="2029968"/>
          </a:xfrm>
          <a:prstGeom prst="rect">
            <a:avLst/>
          </a:prstGeom>
        </p:spPr>
      </p:pic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7ADD6DC9-9036-47C7-AAE5-8AF23CE0C81D}"/>
              </a:ext>
            </a:extLst>
          </p:cNvPr>
          <p:cNvCxnSpPr>
            <a:cxnSpLocks/>
          </p:cNvCxnSpPr>
          <p:nvPr userDrawn="1"/>
        </p:nvCxnSpPr>
        <p:spPr>
          <a:xfrm>
            <a:off x="974376" y="989441"/>
            <a:ext cx="5867327" cy="58672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4492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23">
            <a:extLst>
              <a:ext uri="{FF2B5EF4-FFF2-40B4-BE49-F238E27FC236}">
                <a16:creationId xmlns:a16="http://schemas.microsoft.com/office/drawing/2014/main" id="{AB92D86A-5036-415A-B056-A55CB2E0C2C9}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599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7332180"/>
      </p:ext>
    </p:extLst>
  </p:cSld>
  <p:clrMapOvr>
    <a:masterClrMapping/>
  </p:clrMapOvr>
  <p:hf hd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287782"/>
      </p:ext>
    </p:extLst>
  </p:cSld>
  <p:clrMapOvr>
    <a:masterClrMapping/>
  </p:clrMapOvr>
  <p:hf hd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4" name="Рисунок 13" descr="Узор в черно-белую полоску&#10;&#10;Описание создано автоматически с низкой степенью достоверности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6" name="Графический объект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7" name="Полилиния: фигура 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8" name="Графический объект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3922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3949504"/>
      </p:ext>
    </p:extLst>
  </p:cSld>
  <p:clrMapOvr>
    <a:masterClrMapping/>
  </p:clrMapOvr>
  <p:hf hd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8415192"/>
      </p:ext>
    </p:extLst>
  </p:cSld>
  <p:clrMapOvr>
    <a:masterClrMapping/>
  </p:clrMapOvr>
  <p:hf hd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48154"/>
      </p:ext>
    </p:extLst>
  </p:cSld>
  <p:clrMapOvr>
    <a:masterClrMapping/>
  </p:clrMapOvr>
  <p:hf hd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1169750"/>
      </p:ext>
    </p:extLst>
  </p:cSld>
  <p:clrMapOvr>
    <a:masterClrMapping/>
  </p:clrMapOvr>
  <p:hf hd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155992"/>
      </p:ext>
    </p:extLst>
  </p:cSld>
  <p:clrMapOvr>
    <a:masterClrMapping/>
  </p:clrMapOvr>
  <p:hf hd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9895277"/>
      </p:ext>
    </p:extLst>
  </p:cSld>
  <p:clrMapOvr>
    <a:masterClrMapping/>
  </p:clrMapOvr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85D98A-CA5A-4C48-9AEB-4C1A201237A1}"/>
              </a:ext>
            </a:extLst>
          </p:cNvPr>
          <p:cNvSpPr/>
          <p:nvPr userDrawn="1"/>
        </p:nvSpPr>
        <p:spPr>
          <a:xfrm>
            <a:off x="2021206" y="4828032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A1F97041-3EE3-4F17-990B-3AC264934EF0}"/>
              </a:ext>
            </a:extLst>
          </p:cNvPr>
          <p:cNvSpPr/>
          <p:nvPr userDrawn="1"/>
        </p:nvSpPr>
        <p:spPr>
          <a:xfrm>
            <a:off x="0" y="0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1DA30E2-82DB-4AA1-B134-9482F5CD7689}"/>
              </a:ext>
            </a:extLst>
          </p:cNvPr>
          <p:cNvSpPr/>
          <p:nvPr userDrawn="1"/>
        </p:nvSpPr>
        <p:spPr>
          <a:xfrm>
            <a:off x="2457970" y="1686431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502070B-3F7D-436A-849C-FB64175E8B45}"/>
              </a:ext>
            </a:extLst>
          </p:cNvPr>
          <p:cNvSpPr/>
          <p:nvPr userDrawn="1"/>
        </p:nvSpPr>
        <p:spPr>
          <a:xfrm>
            <a:off x="0" y="6108192"/>
            <a:ext cx="2029968" cy="74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" name="Прямоугольник 9">
            <a:extLst>
              <a:ext uri="{FF2B5EF4-FFF2-40B4-BE49-F238E27FC236}">
                <a16:creationId xmlns:a16="http://schemas.microsoft.com/office/drawing/2014/main" id="{675AAC8A-F8AB-44A3-9748-96464E9E0B6B}"/>
              </a:ext>
            </a:extLst>
          </p:cNvPr>
          <p:cNvSpPr/>
          <p:nvPr userDrawn="1"/>
        </p:nvSpPr>
        <p:spPr>
          <a:xfrm>
            <a:off x="4054172" y="4069080"/>
            <a:ext cx="2788920" cy="278892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AC3F6810-4D95-4C6E-A30A-459BAD7510FE}"/>
              </a:ext>
            </a:extLst>
          </p:cNvPr>
          <p:cNvGrpSpPr/>
          <p:nvPr userDrawn="1"/>
        </p:nvGrpSpPr>
        <p:grpSpPr>
          <a:xfrm>
            <a:off x="23853" y="2101527"/>
            <a:ext cx="1920240" cy="1920240"/>
            <a:chOff x="5361924" y="7472790"/>
            <a:chExt cx="1828800" cy="1828800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81973B3A-7185-45FB-A2E6-A7BDE6414DF3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DACFFF66-0600-406E-AF42-9FD8E8EDB397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21" name="Группа 20">
                  <a:extLst>
                    <a:ext uri="{FF2B5EF4-FFF2-40B4-BE49-F238E27FC236}">
                      <a16:creationId xmlns:a16="http://schemas.microsoft.com/office/drawing/2014/main" id="{9411687D-2631-487B-AEAB-39750C9E52B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3" name="Группа 22">
                    <a:extLst>
                      <a:ext uri="{FF2B5EF4-FFF2-40B4-BE49-F238E27FC236}">
                        <a16:creationId xmlns:a16="http://schemas.microsoft.com/office/drawing/2014/main" id="{4BDDEAF6-0726-4BF4-96D7-EBA489ABF3E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25" name="Группа 24">
                      <a:extLst>
                        <a:ext uri="{FF2B5EF4-FFF2-40B4-BE49-F238E27FC236}">
                          <a16:creationId xmlns:a16="http://schemas.microsoft.com/office/drawing/2014/main" id="{F80BBFBA-D0FB-4E20-8981-F569A2A0B678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27" name="Группа 26">
                        <a:extLst>
                          <a:ext uri="{FF2B5EF4-FFF2-40B4-BE49-F238E27FC236}">
                            <a16:creationId xmlns:a16="http://schemas.microsoft.com/office/drawing/2014/main" id="{6B3BCF7C-4204-4B1A-8371-96E859FC8425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29" name="Группа 28">
                          <a:extLst>
                            <a:ext uri="{FF2B5EF4-FFF2-40B4-BE49-F238E27FC236}">
                              <a16:creationId xmlns:a16="http://schemas.microsoft.com/office/drawing/2014/main" id="{31CF95CD-48BB-4659-870A-21584266D83F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31" name="Овал 30">
                            <a:extLst>
                              <a:ext uri="{FF2B5EF4-FFF2-40B4-BE49-F238E27FC236}">
                                <a16:creationId xmlns:a16="http://schemas.microsoft.com/office/drawing/2014/main" id="{871E1954-F3FD-427D-8FFA-F28839673545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32" name="Овал 31">
                            <a:extLst>
                              <a:ext uri="{FF2B5EF4-FFF2-40B4-BE49-F238E27FC236}">
                                <a16:creationId xmlns:a16="http://schemas.microsoft.com/office/drawing/2014/main" id="{B655BD1D-8AE2-43E7-B1D4-17923D0E017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0" name="Овал 29">
                          <a:extLst>
                            <a:ext uri="{FF2B5EF4-FFF2-40B4-BE49-F238E27FC236}">
                              <a16:creationId xmlns:a16="http://schemas.microsoft.com/office/drawing/2014/main" id="{9F92C461-5E10-49F3-B4F0-F320512C0756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28" name="Овал 27">
                        <a:extLst>
                          <a:ext uri="{FF2B5EF4-FFF2-40B4-BE49-F238E27FC236}">
                            <a16:creationId xmlns:a16="http://schemas.microsoft.com/office/drawing/2014/main" id="{A6D57951-375C-41E9-BF45-DFC40F8E0A1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26" name="Овал 25">
                      <a:extLst>
                        <a:ext uri="{FF2B5EF4-FFF2-40B4-BE49-F238E27FC236}">
                          <a16:creationId xmlns:a16="http://schemas.microsoft.com/office/drawing/2014/main" id="{E4A4216D-DF9B-4DD9-989C-1F4040F3F4F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24" name="Овал 23">
                    <a:extLst>
                      <a:ext uri="{FF2B5EF4-FFF2-40B4-BE49-F238E27FC236}">
                        <a16:creationId xmlns:a16="http://schemas.microsoft.com/office/drawing/2014/main" id="{3DCCC81D-9EE7-47A8-8A4C-74B5E047A3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22" name="Овал 21">
                  <a:extLst>
                    <a:ext uri="{FF2B5EF4-FFF2-40B4-BE49-F238E27FC236}">
                      <a16:creationId xmlns:a16="http://schemas.microsoft.com/office/drawing/2014/main" id="{9985F9FD-CFFB-417E-A560-28BD7BC7EE86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id="{9A923F7B-7D75-4E04-AE62-D5B99F645756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7" name="Овал 16">
                <a:extLst>
                  <a:ext uri="{FF2B5EF4-FFF2-40B4-BE49-F238E27FC236}">
                    <a16:creationId xmlns:a16="http://schemas.microsoft.com/office/drawing/2014/main" id="{F0239D2C-73EF-42E3-B73F-E69B7C27F65B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59BA1C3D-ADED-4596-8A9D-3DEC7E848945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9" name="Овал 18">
                <a:extLst>
                  <a:ext uri="{FF2B5EF4-FFF2-40B4-BE49-F238E27FC236}">
                    <a16:creationId xmlns:a16="http://schemas.microsoft.com/office/drawing/2014/main" id="{015F2BFA-6803-42A0-A870-794B120EF574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20" name="Овал 19">
                <a:extLst>
                  <a:ext uri="{FF2B5EF4-FFF2-40B4-BE49-F238E27FC236}">
                    <a16:creationId xmlns:a16="http://schemas.microsoft.com/office/drawing/2014/main" id="{E09A173D-9FE5-446C-B59E-5D7C0A00BF6C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974C3792-995F-4717-8C8B-089BBA7DE9C7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33" name="Полилиния: фигура 22">
            <a:extLst>
              <a:ext uri="{FF2B5EF4-FFF2-40B4-BE49-F238E27FC236}">
                <a16:creationId xmlns:a16="http://schemas.microsoft.com/office/drawing/2014/main" id="{C8FD950B-0E2B-4905-8DE9-195E24B2ABE7}"/>
              </a:ext>
            </a:extLst>
          </p:cNvPr>
          <p:cNvSpPr/>
          <p:nvPr userDrawn="1"/>
        </p:nvSpPr>
        <p:spPr>
          <a:xfrm rot="10800000">
            <a:off x="1013527" y="2043171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4" name="Прямоугольник 9">
            <a:extLst>
              <a:ext uri="{FF2B5EF4-FFF2-40B4-BE49-F238E27FC236}">
                <a16:creationId xmlns:a16="http://schemas.microsoft.com/office/drawing/2014/main" id="{D0B57759-E007-4FD0-9C6B-356DC53050C4}"/>
              </a:ext>
            </a:extLst>
          </p:cNvPr>
          <p:cNvSpPr/>
          <p:nvPr userDrawn="1"/>
        </p:nvSpPr>
        <p:spPr>
          <a:xfrm rot="5400000">
            <a:off x="2028432" y="4821048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273C520A-0126-47DA-A75B-1A38883907A2}"/>
              </a:ext>
            </a:extLst>
          </p:cNvPr>
          <p:cNvSpPr/>
          <p:nvPr userDrawn="1"/>
        </p:nvSpPr>
        <p:spPr>
          <a:xfrm>
            <a:off x="861942" y="888111"/>
            <a:ext cx="274320" cy="27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B12487D-8BC9-4BEB-B6A7-B9DD702B2BD3}"/>
              </a:ext>
            </a:extLst>
          </p:cNvPr>
          <p:cNvSpPr/>
          <p:nvPr userDrawn="1"/>
        </p:nvSpPr>
        <p:spPr>
          <a:xfrm>
            <a:off x="0" y="4082178"/>
            <a:ext cx="2029968" cy="202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37" name="Графический объект 296">
            <a:extLst>
              <a:ext uri="{FF2B5EF4-FFF2-40B4-BE49-F238E27FC236}">
                <a16:creationId xmlns:a16="http://schemas.microsoft.com/office/drawing/2014/main" id="{AEE6DE36-A3C9-4D40-B471-F49B6A875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029016" y="2051944"/>
            <a:ext cx="2029968" cy="2029968"/>
          </a:xfrm>
          <a:prstGeom prst="rect">
            <a:avLst/>
          </a:prstGeom>
        </p:spPr>
      </p:pic>
      <p:pic>
        <p:nvPicPr>
          <p:cNvPr id="38" name="Графический объект 298">
            <a:extLst>
              <a:ext uri="{FF2B5EF4-FFF2-40B4-BE49-F238E27FC236}">
                <a16:creationId xmlns:a16="http://schemas.microsoft.com/office/drawing/2014/main" id="{99FF86FA-8891-4235-B88B-CFCA3B57E5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4078224"/>
            <a:ext cx="2029968" cy="2029968"/>
          </a:xfrm>
          <a:prstGeom prst="rect">
            <a:avLst/>
          </a:prstGeom>
        </p:spPr>
      </p:pic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7ADD6DC9-9036-47C7-AAE5-8AF23CE0C81D}"/>
              </a:ext>
            </a:extLst>
          </p:cNvPr>
          <p:cNvCxnSpPr>
            <a:cxnSpLocks/>
          </p:cNvCxnSpPr>
          <p:nvPr userDrawn="1"/>
        </p:nvCxnSpPr>
        <p:spPr>
          <a:xfrm>
            <a:off x="974376" y="989441"/>
            <a:ext cx="5867327" cy="58672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004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23">
            <a:extLst>
              <a:ext uri="{FF2B5EF4-FFF2-40B4-BE49-F238E27FC236}">
                <a16:creationId xmlns:a16="http://schemas.microsoft.com/office/drawing/2014/main" id="{AB92D86A-5036-415A-B056-A55CB2E0C2C9}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2841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870697"/>
      </p:ext>
    </p:extLst>
  </p:cSld>
  <p:clrMapOvr>
    <a:masterClrMapping/>
  </p:clrMapOvr>
  <p:hf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6853223"/>
      </p:ext>
    </p:extLst>
  </p:cSld>
  <p:clrMapOvr>
    <a:masterClrMapping/>
  </p:clrMapOvr>
  <p:hf hd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4" name="Рисунок 13" descr="Узор в черно-белую полоску&#10;&#10;Описание создано автоматически с низкой степенью достоверности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6" name="Графический объект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7" name="Полилиния: фигура 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8" name="Графический объект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37177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7657013"/>
      </p:ext>
    </p:extLst>
  </p:cSld>
  <p:clrMapOvr>
    <a:masterClrMapping/>
  </p:clrMapOvr>
  <p:hf hd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6599172"/>
      </p:ext>
    </p:extLst>
  </p:cSld>
  <p:clrMapOvr>
    <a:masterClrMapping/>
  </p:clrMapOvr>
  <p:hf hd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4722066"/>
      </p:ext>
    </p:extLst>
  </p:cSld>
  <p:clrMapOvr>
    <a:masterClrMapping/>
  </p:clrMapOvr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1150823"/>
      </p:ext>
    </p:extLst>
  </p:cSld>
  <p:clrMapOvr>
    <a:masterClrMapping/>
  </p:clrMapOvr>
  <p:hf hd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4907775"/>
      </p:ext>
    </p:extLst>
  </p:cSld>
  <p:clrMapOvr>
    <a:masterClrMapping/>
  </p:clrMapOvr>
  <p:hf hd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1961288"/>
      </p:ext>
    </p:extLst>
  </p:cSld>
  <p:clrMapOvr>
    <a:masterClrMapping/>
  </p:clrMapOvr>
  <p:hf hd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8657886"/>
      </p:ext>
    </p:extLst>
  </p:cSld>
  <p:clrMapOvr>
    <a:masterClrMapping/>
  </p:clrMapOvr>
  <p:hf hd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1236573"/>
      </p:ext>
    </p:extLst>
  </p:cSld>
  <p:clrMapOvr>
    <a:masterClrMapping/>
  </p:clrMapOvr>
  <p:hf hd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7486497"/>
      </p:ext>
    </p:extLst>
  </p:cSld>
  <p:clrMapOvr>
    <a:masterClrMapping/>
  </p:clrMapOvr>
  <p:hf hd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1741129"/>
      </p:ext>
    </p:extLst>
  </p:cSld>
  <p:clrMapOvr>
    <a:masterClrMapping/>
  </p:clrMapOvr>
  <p:hf hd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8603500"/>
      </p:ext>
    </p:extLst>
  </p:cSld>
  <p:clrMapOvr>
    <a:masterClrMapping/>
  </p:clrMapOvr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4032828"/>
      </p:ext>
    </p:extLst>
  </p:cSld>
  <p:clrMapOvr>
    <a:masterClrMapping/>
  </p:clrMapOvr>
  <p:hf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манда — 4 вверх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36320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AA40526D-DB50-43D0-90D5-E6FB28141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1FCCE554-7DC7-4A2A-BD55-8E86A3B4AD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4507992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4C379AB9-816A-48B0-8040-51C116DF5D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7176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3" name="Рисунок 8">
            <a:extLst>
              <a:ext uri="{FF2B5EF4-FFF2-40B4-BE49-F238E27FC236}">
                <a16:creationId xmlns:a16="http://schemas.microsoft.com/office/drawing/2014/main" id="{EB148D33-9D3D-4F09-AD3D-5478787F73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0808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41C6DB7F-D21E-454A-8816-7C20215E1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35680" y="4511617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D0C4D301-6FD0-45BF-8011-A4984ED664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35680" y="4839223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CB5FD37A-EE86-444D-9C60-101D10C1C6A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07216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77DCE814-41FD-4D48-8120-139ED9786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33160" y="4511617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142BD72F-73D4-46DC-B184-801565CDC9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3160" y="4839223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97508F04-3E2E-41F2-9326-8B0362A83AB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03624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D5ACD767-F8EC-4D73-8CC0-DC4C23BBB2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27973" y="4507992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4736BB1A-851C-4D31-90C7-CDC5DBAEE1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27973" y="4837176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pic>
        <p:nvPicPr>
          <p:cNvPr id="6" name="Графический объект 5">
            <a:extLst>
              <a:ext uri="{FF2B5EF4-FFF2-40B4-BE49-F238E27FC236}">
                <a16:creationId xmlns:a16="http://schemas.microsoft.com/office/drawing/2014/main" id="{B2402DAC-DB2C-47BE-AE78-07846291BB8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sp>
        <p:nvSpPr>
          <p:cNvPr id="32" name="Дата 3">
            <a:extLst>
              <a:ext uri="{FF2B5EF4-FFF2-40B4-BE49-F238E27FC236}">
                <a16:creationId xmlns:a16="http://schemas.microsoft.com/office/drawing/2014/main" id="{B459F3AA-94CC-42D0-8666-6ACC47E3D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33" name="Нижний колонтитул 4">
            <a:extLst>
              <a:ext uri="{FF2B5EF4-FFF2-40B4-BE49-F238E27FC236}">
                <a16:creationId xmlns:a16="http://schemas.microsoft.com/office/drawing/2014/main" id="{FD28A03E-E672-4334-B8F0-0D349796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6" name="Номер слайда 5">
            <a:extLst>
              <a:ext uri="{FF2B5EF4-FFF2-40B4-BE49-F238E27FC236}">
                <a16:creationId xmlns:a16="http://schemas.microsoft.com/office/drawing/2014/main" id="{985153C5-B300-4F05-832B-67E58EF5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6531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содержимое (справа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898524"/>
            <a:ext cx="634365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3949" y="2310817"/>
            <a:ext cx="6400800" cy="3657600"/>
          </a:xfrm>
        </p:spPr>
        <p:txBody>
          <a:bodyPr rtlCol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lang="ru-RU" sz="1800" baseline="0"/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20" name="Рисунок 19" descr="Узор в черно-белую полоску&#10;&#10;Описание создано автоматически с низкой степенью достоверности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Графический объект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Группа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Группа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Группа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Группа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Группа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Группа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Овал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Овал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Овал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Овал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Овал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52" name="Овал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50" name="Овал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44" name="Овал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5" name="Овал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6" name="Овал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7" name="Овал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8" name="Овал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74" name="Полилиния: фигура 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Овал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2" name="Дата 3">
            <a:extLst>
              <a:ext uri="{FF2B5EF4-FFF2-40B4-BE49-F238E27FC236}">
                <a16:creationId xmlns:a16="http://schemas.microsoft.com/office/drawing/2014/main" id="{5E4B9359-45F7-446D-8327-B1978DE8E3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113" name="Нижний колонтитул 4">
            <a:extLst>
              <a:ext uri="{FF2B5EF4-FFF2-40B4-BE49-F238E27FC236}">
                <a16:creationId xmlns:a16="http://schemas.microsoft.com/office/drawing/2014/main" id="{A808BC2F-0D21-4E99-B8C6-DC1C7CD12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114" name="Номер слайда 5">
            <a:extLst>
              <a:ext uri="{FF2B5EF4-FFF2-40B4-BE49-F238E27FC236}">
                <a16:creationId xmlns:a16="http://schemas.microsoft.com/office/drawing/2014/main" id="{054CC8D5-17CB-435D-B227-465D3B8F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995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роблема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4"/>
            <a:ext cx="633984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A46EB74-3A91-4DAA-ACF3-FF090B2F7C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93623" y="-983359"/>
            <a:ext cx="5242592" cy="7843456"/>
            <a:chOff x="-193623" y="-983359"/>
            <a:chExt cx="5242592" cy="7843456"/>
          </a:xfrm>
        </p:grpSpPr>
        <p:pic>
          <p:nvPicPr>
            <p:cNvPr id="26" name="Графический объект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097646">
              <a:off x="1569916" y="-983359"/>
              <a:ext cx="2029968" cy="2029968"/>
            </a:xfrm>
            <a:prstGeom prst="rect">
              <a:avLst/>
            </a:prstGeom>
          </p:spPr>
        </p:pic>
        <p:sp>
          <p:nvSpPr>
            <p:cNvPr id="8" name="Прямоугольник 23">
              <a:extLst>
                <a:ext uri="{FF2B5EF4-FFF2-40B4-BE49-F238E27FC236}">
                  <a16:creationId xmlns:a16="http://schemas.microsoft.com/office/drawing/2014/main" id="{F5ED01E4-35BF-4165-86B2-E3BDFD91DE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3508190">
              <a:off x="141725" y="458228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9" name="Графический объект 8">
              <a:extLst>
                <a:ext uri="{FF2B5EF4-FFF2-40B4-BE49-F238E27FC236}">
                  <a16:creationId xmlns:a16="http://schemas.microsoft.com/office/drawing/2014/main" id="{B7E6DD28-C71B-4484-973A-D12A2773000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902533">
              <a:off x="1574706" y="1900474"/>
              <a:ext cx="2029968" cy="2029968"/>
            </a:xfrm>
            <a:prstGeom prst="rect">
              <a:avLst/>
            </a:prstGeom>
          </p:spPr>
        </p:pic>
        <p:sp>
          <p:nvSpPr>
            <p:cNvPr id="11" name="Прямоугольник 23">
              <a:extLst>
                <a:ext uri="{FF2B5EF4-FFF2-40B4-BE49-F238E27FC236}">
                  <a16:creationId xmlns:a16="http://schemas.microsoft.com/office/drawing/2014/main" id="{AB403917-256D-4254-A12F-F8BD19470C4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8900000">
              <a:off x="1580257" y="1923515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2" name="Графический объект 11">
              <a:extLst>
                <a:ext uri="{FF2B5EF4-FFF2-40B4-BE49-F238E27FC236}">
                  <a16:creationId xmlns:a16="http://schemas.microsoft.com/office/drawing/2014/main" id="{EB06A536-5FCB-4761-9EFF-D54BE44B1FD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2708786">
              <a:off x="145529" y="3355869"/>
              <a:ext cx="2029968" cy="2029968"/>
            </a:xfrm>
            <a:prstGeom prst="rect">
              <a:avLst/>
            </a:prstGeom>
          </p:spPr>
        </p:pic>
        <p:pic>
          <p:nvPicPr>
            <p:cNvPr id="13" name="Графический объект 12">
              <a:extLst>
                <a:ext uri="{FF2B5EF4-FFF2-40B4-BE49-F238E27FC236}">
                  <a16:creationId xmlns:a16="http://schemas.microsoft.com/office/drawing/2014/main" id="{3B73C61F-3D48-4791-8280-D98D2C01E0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3489227">
              <a:off x="3019001" y="3357927"/>
              <a:ext cx="2029968" cy="2029968"/>
            </a:xfrm>
            <a:prstGeom prst="rect">
              <a:avLst/>
            </a:prstGeom>
          </p:spPr>
        </p:pic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94213EEF-F759-4045-9F53-49C1B4ECED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1159403" y="5806395"/>
              <a:ext cx="2870810" cy="1000774"/>
              <a:chOff x="-13699" y="5839164"/>
              <a:chExt cx="2862790" cy="1000774"/>
            </a:xfrm>
          </p:grpSpPr>
          <p:sp>
            <p:nvSpPr>
              <p:cNvPr id="91" name="Полилиния: Фигура 90">
                <a:extLst>
                  <a:ext uri="{FF2B5EF4-FFF2-40B4-BE49-F238E27FC236}">
                    <a16:creationId xmlns:a16="http://schemas.microsoft.com/office/drawing/2014/main" id="{2EA4D38A-6ACD-4296-B454-E5BD7EAC7990}"/>
                  </a:ext>
                </a:extLst>
              </p:cNvPr>
              <p:cNvSpPr/>
              <p:nvPr userDrawn="1"/>
            </p:nvSpPr>
            <p:spPr>
              <a:xfrm>
                <a:off x="-13699" y="5839164"/>
                <a:ext cx="2862790" cy="28868"/>
              </a:xfrm>
              <a:custGeom>
                <a:avLst/>
                <a:gdLst>
                  <a:gd name="connsiteX0" fmla="*/ 0 w 2862790"/>
                  <a:gd name="connsiteY0" fmla="*/ 0 h 28868"/>
                  <a:gd name="connsiteX1" fmla="*/ 2862790 w 2862790"/>
                  <a:gd name="connsiteY1" fmla="*/ 0 h 28868"/>
                  <a:gd name="connsiteX2" fmla="*/ 2833921 w 2862790"/>
                  <a:gd name="connsiteY2" fmla="*/ 28868 h 28868"/>
                  <a:gd name="connsiteX3" fmla="*/ 28868 w 2862790"/>
                  <a:gd name="connsiteY3" fmla="*/ 28868 h 28868"/>
                  <a:gd name="connsiteX4" fmla="*/ 0 w 2862790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2790" h="28868">
                    <a:moveTo>
                      <a:pt x="0" y="0"/>
                    </a:moveTo>
                    <a:lnTo>
                      <a:pt x="2862790" y="0"/>
                    </a:lnTo>
                    <a:lnTo>
                      <a:pt x="2833921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90" name="Полилиния: Фигура 89">
                <a:extLst>
                  <a:ext uri="{FF2B5EF4-FFF2-40B4-BE49-F238E27FC236}">
                    <a16:creationId xmlns:a16="http://schemas.microsoft.com/office/drawing/2014/main" id="{74E32D04-F635-443B-B642-A509F0473CB5}"/>
                  </a:ext>
                </a:extLst>
              </p:cNvPr>
              <p:cNvSpPr/>
              <p:nvPr userDrawn="1"/>
            </p:nvSpPr>
            <p:spPr>
              <a:xfrm>
                <a:off x="47246" y="5900109"/>
                <a:ext cx="2740900" cy="28868"/>
              </a:xfrm>
              <a:custGeom>
                <a:avLst/>
                <a:gdLst>
                  <a:gd name="connsiteX0" fmla="*/ 0 w 2740900"/>
                  <a:gd name="connsiteY0" fmla="*/ 0 h 28868"/>
                  <a:gd name="connsiteX1" fmla="*/ 2740900 w 2740900"/>
                  <a:gd name="connsiteY1" fmla="*/ 0 h 28868"/>
                  <a:gd name="connsiteX2" fmla="*/ 2712032 w 2740900"/>
                  <a:gd name="connsiteY2" fmla="*/ 28868 h 28868"/>
                  <a:gd name="connsiteX3" fmla="*/ 28868 w 2740900"/>
                  <a:gd name="connsiteY3" fmla="*/ 28868 h 28868"/>
                  <a:gd name="connsiteX4" fmla="*/ 0 w 2740900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0900" h="28868">
                    <a:moveTo>
                      <a:pt x="0" y="0"/>
                    </a:moveTo>
                    <a:lnTo>
                      <a:pt x="2740900" y="0"/>
                    </a:lnTo>
                    <a:lnTo>
                      <a:pt x="2712032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9" name="Полилиния: Фигура 88">
                <a:extLst>
                  <a:ext uri="{FF2B5EF4-FFF2-40B4-BE49-F238E27FC236}">
                    <a16:creationId xmlns:a16="http://schemas.microsoft.com/office/drawing/2014/main" id="{C95F7659-0C0B-4798-8392-E6B36B62DEA4}"/>
                  </a:ext>
                </a:extLst>
              </p:cNvPr>
              <p:cNvSpPr/>
              <p:nvPr userDrawn="1"/>
            </p:nvSpPr>
            <p:spPr>
              <a:xfrm>
                <a:off x="108992" y="5960251"/>
                <a:ext cx="2619012" cy="29671"/>
              </a:xfrm>
              <a:custGeom>
                <a:avLst/>
                <a:gdLst>
                  <a:gd name="connsiteX0" fmla="*/ 0 w 2619012"/>
                  <a:gd name="connsiteY0" fmla="*/ 0 h 29671"/>
                  <a:gd name="connsiteX1" fmla="*/ 2619012 w 2619012"/>
                  <a:gd name="connsiteY1" fmla="*/ 0 h 29671"/>
                  <a:gd name="connsiteX2" fmla="*/ 2590143 w 2619012"/>
                  <a:gd name="connsiteY2" fmla="*/ 28868 h 29671"/>
                  <a:gd name="connsiteX3" fmla="*/ 28067 w 2619012"/>
                  <a:gd name="connsiteY3" fmla="*/ 29671 h 29671"/>
                  <a:gd name="connsiteX4" fmla="*/ 28869 w 2619012"/>
                  <a:gd name="connsiteY4" fmla="*/ 28869 h 29671"/>
                  <a:gd name="connsiteX5" fmla="*/ 0 w 2619012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19012" h="29671">
                    <a:moveTo>
                      <a:pt x="0" y="0"/>
                    </a:moveTo>
                    <a:lnTo>
                      <a:pt x="2619012" y="0"/>
                    </a:lnTo>
                    <a:lnTo>
                      <a:pt x="2590143" y="28868"/>
                    </a:lnTo>
                    <a:lnTo>
                      <a:pt x="28067" y="29671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8" name="Полилиния: Фигура 87">
                <a:extLst>
                  <a:ext uri="{FF2B5EF4-FFF2-40B4-BE49-F238E27FC236}">
                    <a16:creationId xmlns:a16="http://schemas.microsoft.com/office/drawing/2014/main" id="{ABB69ABA-A9D2-4649-A1AB-E12AA2D2C8E7}"/>
                  </a:ext>
                </a:extLst>
              </p:cNvPr>
              <p:cNvSpPr/>
              <p:nvPr userDrawn="1"/>
            </p:nvSpPr>
            <p:spPr>
              <a:xfrm>
                <a:off x="169937" y="6021196"/>
                <a:ext cx="2497122" cy="29670"/>
              </a:xfrm>
              <a:custGeom>
                <a:avLst/>
                <a:gdLst>
                  <a:gd name="connsiteX0" fmla="*/ 0 w 2497122"/>
                  <a:gd name="connsiteY0" fmla="*/ 0 h 29670"/>
                  <a:gd name="connsiteX1" fmla="*/ 2497122 w 2497122"/>
                  <a:gd name="connsiteY1" fmla="*/ 0 h 29670"/>
                  <a:gd name="connsiteX2" fmla="*/ 2468254 w 2497122"/>
                  <a:gd name="connsiteY2" fmla="*/ 28868 h 29670"/>
                  <a:gd name="connsiteX3" fmla="*/ 28066 w 2497122"/>
                  <a:gd name="connsiteY3" fmla="*/ 29670 h 29670"/>
                  <a:gd name="connsiteX4" fmla="*/ 28868 w 2497122"/>
                  <a:gd name="connsiteY4" fmla="*/ 28868 h 29670"/>
                  <a:gd name="connsiteX5" fmla="*/ 0 w 2497122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97122" h="29670">
                    <a:moveTo>
                      <a:pt x="0" y="0"/>
                    </a:moveTo>
                    <a:lnTo>
                      <a:pt x="2497122" y="0"/>
                    </a:lnTo>
                    <a:lnTo>
                      <a:pt x="2468254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7" name="Полилиния: Фигура 86">
                <a:extLst>
                  <a:ext uri="{FF2B5EF4-FFF2-40B4-BE49-F238E27FC236}">
                    <a16:creationId xmlns:a16="http://schemas.microsoft.com/office/drawing/2014/main" id="{8B88CE23-E34F-470C-8C56-46C08322365F}"/>
                  </a:ext>
                </a:extLst>
              </p:cNvPr>
              <p:cNvSpPr/>
              <p:nvPr userDrawn="1"/>
            </p:nvSpPr>
            <p:spPr>
              <a:xfrm>
                <a:off x="229279" y="6082140"/>
                <a:ext cx="2376837" cy="28869"/>
              </a:xfrm>
              <a:custGeom>
                <a:avLst/>
                <a:gdLst>
                  <a:gd name="connsiteX0" fmla="*/ 0 w 2376837"/>
                  <a:gd name="connsiteY0" fmla="*/ 0 h 28869"/>
                  <a:gd name="connsiteX1" fmla="*/ 2376837 w 2376837"/>
                  <a:gd name="connsiteY1" fmla="*/ 0 h 28869"/>
                  <a:gd name="connsiteX2" fmla="*/ 2347968 w 2376837"/>
                  <a:gd name="connsiteY2" fmla="*/ 28868 h 28869"/>
                  <a:gd name="connsiteX3" fmla="*/ 28868 w 2376837"/>
                  <a:gd name="connsiteY3" fmla="*/ 28869 h 28869"/>
                  <a:gd name="connsiteX4" fmla="*/ 0 w 2376837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837" h="28869">
                    <a:moveTo>
                      <a:pt x="0" y="0"/>
                    </a:moveTo>
                    <a:lnTo>
                      <a:pt x="2376837" y="0"/>
                    </a:lnTo>
                    <a:lnTo>
                      <a:pt x="2347968" y="28868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6" name="Полилиния: Фигура 85">
                <a:extLst>
                  <a:ext uri="{FF2B5EF4-FFF2-40B4-BE49-F238E27FC236}">
                    <a16:creationId xmlns:a16="http://schemas.microsoft.com/office/drawing/2014/main" id="{75BCEDE2-961E-42E0-AF9C-3D070C974007}"/>
                  </a:ext>
                </a:extLst>
              </p:cNvPr>
              <p:cNvSpPr/>
              <p:nvPr userDrawn="1"/>
            </p:nvSpPr>
            <p:spPr>
              <a:xfrm>
                <a:off x="290222" y="6143085"/>
                <a:ext cx="2254948" cy="28868"/>
              </a:xfrm>
              <a:custGeom>
                <a:avLst/>
                <a:gdLst>
                  <a:gd name="connsiteX0" fmla="*/ 0 w 2254948"/>
                  <a:gd name="connsiteY0" fmla="*/ 0 h 28868"/>
                  <a:gd name="connsiteX1" fmla="*/ 2254948 w 2254948"/>
                  <a:gd name="connsiteY1" fmla="*/ 0 h 28868"/>
                  <a:gd name="connsiteX2" fmla="*/ 2226080 w 2254948"/>
                  <a:gd name="connsiteY2" fmla="*/ 28868 h 28868"/>
                  <a:gd name="connsiteX3" fmla="*/ 28868 w 2254948"/>
                  <a:gd name="connsiteY3" fmla="*/ 28868 h 28868"/>
                  <a:gd name="connsiteX4" fmla="*/ 0 w 2254948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4948" h="28868">
                    <a:moveTo>
                      <a:pt x="0" y="0"/>
                    </a:moveTo>
                    <a:lnTo>
                      <a:pt x="2254948" y="0"/>
                    </a:lnTo>
                    <a:lnTo>
                      <a:pt x="2226080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5" name="Полилиния: Фигура 84">
                <a:extLst>
                  <a:ext uri="{FF2B5EF4-FFF2-40B4-BE49-F238E27FC236}">
                    <a16:creationId xmlns:a16="http://schemas.microsoft.com/office/drawing/2014/main" id="{FB930397-7A2A-4C50-9EC9-7E3107D065D2}"/>
                  </a:ext>
                </a:extLst>
              </p:cNvPr>
              <p:cNvSpPr/>
              <p:nvPr userDrawn="1"/>
            </p:nvSpPr>
            <p:spPr>
              <a:xfrm>
                <a:off x="351970" y="6203227"/>
                <a:ext cx="2133059" cy="29671"/>
              </a:xfrm>
              <a:custGeom>
                <a:avLst/>
                <a:gdLst>
                  <a:gd name="connsiteX0" fmla="*/ 2133059 w 2133059"/>
                  <a:gd name="connsiteY0" fmla="*/ 0 h 29671"/>
                  <a:gd name="connsiteX1" fmla="*/ 2104190 w 2133059"/>
                  <a:gd name="connsiteY1" fmla="*/ 28869 h 29671"/>
                  <a:gd name="connsiteX2" fmla="*/ 28066 w 2133059"/>
                  <a:gd name="connsiteY2" fmla="*/ 29671 h 29671"/>
                  <a:gd name="connsiteX3" fmla="*/ 28868 w 2133059"/>
                  <a:gd name="connsiteY3" fmla="*/ 28869 h 29671"/>
                  <a:gd name="connsiteX4" fmla="*/ 0 w 2133059"/>
                  <a:gd name="connsiteY4" fmla="*/ 1 h 29671"/>
                  <a:gd name="connsiteX5" fmla="*/ 2133059 w 2133059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33059" h="29671">
                    <a:moveTo>
                      <a:pt x="2133059" y="0"/>
                    </a:moveTo>
                    <a:lnTo>
                      <a:pt x="2104190" y="28869"/>
                    </a:lnTo>
                    <a:lnTo>
                      <a:pt x="28066" y="29671"/>
                    </a:lnTo>
                    <a:lnTo>
                      <a:pt x="28868" y="28869"/>
                    </a:lnTo>
                    <a:lnTo>
                      <a:pt x="0" y="1"/>
                    </a:lnTo>
                    <a:lnTo>
                      <a:pt x="213305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4" name="Полилиния: Фигура 83">
                <a:extLst>
                  <a:ext uri="{FF2B5EF4-FFF2-40B4-BE49-F238E27FC236}">
                    <a16:creationId xmlns:a16="http://schemas.microsoft.com/office/drawing/2014/main" id="{8CA98174-D81B-4241-92F9-D0D2028FFEA9}"/>
                  </a:ext>
                </a:extLst>
              </p:cNvPr>
              <p:cNvSpPr/>
              <p:nvPr userDrawn="1"/>
            </p:nvSpPr>
            <p:spPr>
              <a:xfrm>
                <a:off x="411310" y="6264172"/>
                <a:ext cx="2012774" cy="28868"/>
              </a:xfrm>
              <a:custGeom>
                <a:avLst/>
                <a:gdLst>
                  <a:gd name="connsiteX0" fmla="*/ 0 w 2012774"/>
                  <a:gd name="connsiteY0" fmla="*/ 0 h 28868"/>
                  <a:gd name="connsiteX1" fmla="*/ 2012774 w 2012774"/>
                  <a:gd name="connsiteY1" fmla="*/ 0 h 28868"/>
                  <a:gd name="connsiteX2" fmla="*/ 1983905 w 2012774"/>
                  <a:gd name="connsiteY2" fmla="*/ 28868 h 28868"/>
                  <a:gd name="connsiteX3" fmla="*/ 28868 w 2012774"/>
                  <a:gd name="connsiteY3" fmla="*/ 28868 h 28868"/>
                  <a:gd name="connsiteX4" fmla="*/ 0 w 2012774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2774" h="28868">
                    <a:moveTo>
                      <a:pt x="0" y="0"/>
                    </a:moveTo>
                    <a:lnTo>
                      <a:pt x="2012774" y="0"/>
                    </a:lnTo>
                    <a:lnTo>
                      <a:pt x="1983905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3" name="Полилиния: Фигура 82">
                <a:extLst>
                  <a:ext uri="{FF2B5EF4-FFF2-40B4-BE49-F238E27FC236}">
                    <a16:creationId xmlns:a16="http://schemas.microsoft.com/office/drawing/2014/main" id="{E4CE4FB8-5E60-4288-B2FA-CF9316ED449F}"/>
                  </a:ext>
                </a:extLst>
              </p:cNvPr>
              <p:cNvSpPr/>
              <p:nvPr userDrawn="1"/>
            </p:nvSpPr>
            <p:spPr>
              <a:xfrm>
                <a:off x="472255" y="6325117"/>
                <a:ext cx="1890884" cy="28868"/>
              </a:xfrm>
              <a:custGeom>
                <a:avLst/>
                <a:gdLst>
                  <a:gd name="connsiteX0" fmla="*/ 0 w 1890884"/>
                  <a:gd name="connsiteY0" fmla="*/ 0 h 28868"/>
                  <a:gd name="connsiteX1" fmla="*/ 1890884 w 1890884"/>
                  <a:gd name="connsiteY1" fmla="*/ 0 h 28868"/>
                  <a:gd name="connsiteX2" fmla="*/ 1862016 w 1890884"/>
                  <a:gd name="connsiteY2" fmla="*/ 28868 h 28868"/>
                  <a:gd name="connsiteX3" fmla="*/ 28868 w 1890884"/>
                  <a:gd name="connsiteY3" fmla="*/ 28868 h 28868"/>
                  <a:gd name="connsiteX4" fmla="*/ 0 w 1890884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0884" h="28868">
                    <a:moveTo>
                      <a:pt x="0" y="0"/>
                    </a:moveTo>
                    <a:lnTo>
                      <a:pt x="1890884" y="0"/>
                    </a:lnTo>
                    <a:lnTo>
                      <a:pt x="1862016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2" name="Полилиния: фигура 81">
                <a:extLst>
                  <a:ext uri="{FF2B5EF4-FFF2-40B4-BE49-F238E27FC236}">
                    <a16:creationId xmlns:a16="http://schemas.microsoft.com/office/drawing/2014/main" id="{6F69FE5C-0AF0-42F6-A721-9E2244C967AA}"/>
                  </a:ext>
                </a:extLst>
              </p:cNvPr>
              <p:cNvSpPr/>
              <p:nvPr userDrawn="1"/>
            </p:nvSpPr>
            <p:spPr>
              <a:xfrm>
                <a:off x="533199" y="6386061"/>
                <a:ext cx="1768996" cy="28869"/>
              </a:xfrm>
              <a:custGeom>
                <a:avLst/>
                <a:gdLst>
                  <a:gd name="connsiteX0" fmla="*/ 0 w 1768996"/>
                  <a:gd name="connsiteY0" fmla="*/ 0 h 28869"/>
                  <a:gd name="connsiteX1" fmla="*/ 1768996 w 1768996"/>
                  <a:gd name="connsiteY1" fmla="*/ 0 h 28869"/>
                  <a:gd name="connsiteX2" fmla="*/ 1740128 w 1768996"/>
                  <a:gd name="connsiteY2" fmla="*/ 28868 h 28869"/>
                  <a:gd name="connsiteX3" fmla="*/ 28869 w 1768996"/>
                  <a:gd name="connsiteY3" fmla="*/ 28869 h 28869"/>
                  <a:gd name="connsiteX4" fmla="*/ 0 w 1768996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8996" h="28869">
                    <a:moveTo>
                      <a:pt x="0" y="0"/>
                    </a:moveTo>
                    <a:lnTo>
                      <a:pt x="1768996" y="0"/>
                    </a:lnTo>
                    <a:lnTo>
                      <a:pt x="1740128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1" name="Полилиния: Фигура 80">
                <a:extLst>
                  <a:ext uri="{FF2B5EF4-FFF2-40B4-BE49-F238E27FC236}">
                    <a16:creationId xmlns:a16="http://schemas.microsoft.com/office/drawing/2014/main" id="{E8311083-D41B-4770-B6A9-AFA83AAF2885}"/>
                  </a:ext>
                </a:extLst>
              </p:cNvPr>
              <p:cNvSpPr/>
              <p:nvPr userDrawn="1"/>
            </p:nvSpPr>
            <p:spPr>
              <a:xfrm>
                <a:off x="594946" y="6446204"/>
                <a:ext cx="1647106" cy="29670"/>
              </a:xfrm>
              <a:custGeom>
                <a:avLst/>
                <a:gdLst>
                  <a:gd name="connsiteX0" fmla="*/ 0 w 1647106"/>
                  <a:gd name="connsiteY0" fmla="*/ 0 h 29670"/>
                  <a:gd name="connsiteX1" fmla="*/ 1647106 w 1647106"/>
                  <a:gd name="connsiteY1" fmla="*/ 0 h 29670"/>
                  <a:gd name="connsiteX2" fmla="*/ 1618238 w 1647106"/>
                  <a:gd name="connsiteY2" fmla="*/ 28868 h 29670"/>
                  <a:gd name="connsiteX3" fmla="*/ 28066 w 1647106"/>
                  <a:gd name="connsiteY3" fmla="*/ 29670 h 29670"/>
                  <a:gd name="connsiteX4" fmla="*/ 28868 w 1647106"/>
                  <a:gd name="connsiteY4" fmla="*/ 28868 h 29670"/>
                  <a:gd name="connsiteX5" fmla="*/ 0 w 1647106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47106" h="29670">
                    <a:moveTo>
                      <a:pt x="0" y="0"/>
                    </a:moveTo>
                    <a:lnTo>
                      <a:pt x="1647106" y="0"/>
                    </a:lnTo>
                    <a:lnTo>
                      <a:pt x="1618238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0" name="Полилиния: Фигура 79">
                <a:extLst>
                  <a:ext uri="{FF2B5EF4-FFF2-40B4-BE49-F238E27FC236}">
                    <a16:creationId xmlns:a16="http://schemas.microsoft.com/office/drawing/2014/main" id="{730A62EE-9416-445D-B0B2-018F008614B8}"/>
                  </a:ext>
                </a:extLst>
              </p:cNvPr>
              <p:cNvSpPr/>
              <p:nvPr userDrawn="1"/>
            </p:nvSpPr>
            <p:spPr>
              <a:xfrm>
                <a:off x="654287" y="6507148"/>
                <a:ext cx="1526821" cy="28869"/>
              </a:xfrm>
              <a:custGeom>
                <a:avLst/>
                <a:gdLst>
                  <a:gd name="connsiteX0" fmla="*/ 0 w 1526821"/>
                  <a:gd name="connsiteY0" fmla="*/ 0 h 28869"/>
                  <a:gd name="connsiteX1" fmla="*/ 1526821 w 1526821"/>
                  <a:gd name="connsiteY1" fmla="*/ 0 h 28869"/>
                  <a:gd name="connsiteX2" fmla="*/ 1497952 w 1526821"/>
                  <a:gd name="connsiteY2" fmla="*/ 28868 h 28869"/>
                  <a:gd name="connsiteX3" fmla="*/ 28868 w 1526821"/>
                  <a:gd name="connsiteY3" fmla="*/ 28869 h 28869"/>
                  <a:gd name="connsiteX4" fmla="*/ 0 w 1526821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6821" h="28869">
                    <a:moveTo>
                      <a:pt x="0" y="0"/>
                    </a:moveTo>
                    <a:lnTo>
                      <a:pt x="1526821" y="0"/>
                    </a:lnTo>
                    <a:lnTo>
                      <a:pt x="1497952" y="28868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9" name="Полилиния: Фигура 78">
                <a:extLst>
                  <a:ext uri="{FF2B5EF4-FFF2-40B4-BE49-F238E27FC236}">
                    <a16:creationId xmlns:a16="http://schemas.microsoft.com/office/drawing/2014/main" id="{4A92E211-EBEF-4E62-97FD-46ECC42436DF}"/>
                  </a:ext>
                </a:extLst>
              </p:cNvPr>
              <p:cNvSpPr/>
              <p:nvPr userDrawn="1"/>
            </p:nvSpPr>
            <p:spPr>
              <a:xfrm>
                <a:off x="715231" y="6568093"/>
                <a:ext cx="1404932" cy="28868"/>
              </a:xfrm>
              <a:custGeom>
                <a:avLst/>
                <a:gdLst>
                  <a:gd name="connsiteX0" fmla="*/ 0 w 1404932"/>
                  <a:gd name="connsiteY0" fmla="*/ 0 h 28868"/>
                  <a:gd name="connsiteX1" fmla="*/ 1404932 w 1404932"/>
                  <a:gd name="connsiteY1" fmla="*/ 0 h 28868"/>
                  <a:gd name="connsiteX2" fmla="*/ 1376064 w 1404932"/>
                  <a:gd name="connsiteY2" fmla="*/ 28868 h 28868"/>
                  <a:gd name="connsiteX3" fmla="*/ 28868 w 1404932"/>
                  <a:gd name="connsiteY3" fmla="*/ 28868 h 28868"/>
                  <a:gd name="connsiteX4" fmla="*/ 0 w 1404932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4932" h="28868">
                    <a:moveTo>
                      <a:pt x="0" y="0"/>
                    </a:moveTo>
                    <a:lnTo>
                      <a:pt x="1404932" y="0"/>
                    </a:lnTo>
                    <a:lnTo>
                      <a:pt x="1376064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8" name="Полилиния: Фигура 77">
                <a:extLst>
                  <a:ext uri="{FF2B5EF4-FFF2-40B4-BE49-F238E27FC236}">
                    <a16:creationId xmlns:a16="http://schemas.microsoft.com/office/drawing/2014/main" id="{CC8A63A1-564C-478A-B490-96E1C76014CC}"/>
                  </a:ext>
                </a:extLst>
              </p:cNvPr>
              <p:cNvSpPr/>
              <p:nvPr userDrawn="1"/>
            </p:nvSpPr>
            <p:spPr>
              <a:xfrm>
                <a:off x="776977" y="6628235"/>
                <a:ext cx="1283044" cy="29671"/>
              </a:xfrm>
              <a:custGeom>
                <a:avLst/>
                <a:gdLst>
                  <a:gd name="connsiteX0" fmla="*/ 1283044 w 1283044"/>
                  <a:gd name="connsiteY0" fmla="*/ 0 h 29671"/>
                  <a:gd name="connsiteX1" fmla="*/ 1254175 w 1283044"/>
                  <a:gd name="connsiteY1" fmla="*/ 28869 h 29671"/>
                  <a:gd name="connsiteX2" fmla="*/ 28067 w 1283044"/>
                  <a:gd name="connsiteY2" fmla="*/ 29671 h 29671"/>
                  <a:gd name="connsiteX3" fmla="*/ 28869 w 1283044"/>
                  <a:gd name="connsiteY3" fmla="*/ 28869 h 29671"/>
                  <a:gd name="connsiteX4" fmla="*/ 0 w 1283044"/>
                  <a:gd name="connsiteY4" fmla="*/ 1 h 29671"/>
                  <a:gd name="connsiteX5" fmla="*/ 1283044 w 1283044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3044" h="29671">
                    <a:moveTo>
                      <a:pt x="1283044" y="0"/>
                    </a:moveTo>
                    <a:lnTo>
                      <a:pt x="1254175" y="28869"/>
                    </a:lnTo>
                    <a:lnTo>
                      <a:pt x="28067" y="29671"/>
                    </a:lnTo>
                    <a:lnTo>
                      <a:pt x="28869" y="28869"/>
                    </a:lnTo>
                    <a:lnTo>
                      <a:pt x="0" y="1"/>
                    </a:lnTo>
                    <a:lnTo>
                      <a:pt x="128304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7" name="Полилиния: Фигура 76">
                <a:extLst>
                  <a:ext uri="{FF2B5EF4-FFF2-40B4-BE49-F238E27FC236}">
                    <a16:creationId xmlns:a16="http://schemas.microsoft.com/office/drawing/2014/main" id="{4162FC41-462F-4E99-AACA-F5B9C804FB14}"/>
                  </a:ext>
                </a:extLst>
              </p:cNvPr>
              <p:cNvSpPr/>
              <p:nvPr userDrawn="1"/>
            </p:nvSpPr>
            <p:spPr>
              <a:xfrm>
                <a:off x="837922" y="6689180"/>
                <a:ext cx="1161154" cy="29670"/>
              </a:xfrm>
              <a:custGeom>
                <a:avLst/>
                <a:gdLst>
                  <a:gd name="connsiteX0" fmla="*/ 0 w 1161154"/>
                  <a:gd name="connsiteY0" fmla="*/ 0 h 29670"/>
                  <a:gd name="connsiteX1" fmla="*/ 1161154 w 1161154"/>
                  <a:gd name="connsiteY1" fmla="*/ 0 h 29670"/>
                  <a:gd name="connsiteX2" fmla="*/ 1132285 w 1161154"/>
                  <a:gd name="connsiteY2" fmla="*/ 28868 h 29670"/>
                  <a:gd name="connsiteX3" fmla="*/ 28066 w 1161154"/>
                  <a:gd name="connsiteY3" fmla="*/ 29670 h 29670"/>
                  <a:gd name="connsiteX4" fmla="*/ 28868 w 1161154"/>
                  <a:gd name="connsiteY4" fmla="*/ 28868 h 29670"/>
                  <a:gd name="connsiteX5" fmla="*/ 0 w 1161154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1154" h="29670">
                    <a:moveTo>
                      <a:pt x="0" y="0"/>
                    </a:moveTo>
                    <a:lnTo>
                      <a:pt x="1161154" y="0"/>
                    </a:lnTo>
                    <a:lnTo>
                      <a:pt x="1132285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6" name="Полилиния: Фигура 75">
                <a:extLst>
                  <a:ext uri="{FF2B5EF4-FFF2-40B4-BE49-F238E27FC236}">
                    <a16:creationId xmlns:a16="http://schemas.microsoft.com/office/drawing/2014/main" id="{1F9B61AC-B03D-4064-9DE6-9818F53F333C}"/>
                  </a:ext>
                </a:extLst>
              </p:cNvPr>
              <p:cNvSpPr/>
              <p:nvPr userDrawn="1"/>
            </p:nvSpPr>
            <p:spPr>
              <a:xfrm>
                <a:off x="897263" y="6750124"/>
                <a:ext cx="1040868" cy="28869"/>
              </a:xfrm>
              <a:custGeom>
                <a:avLst/>
                <a:gdLst>
                  <a:gd name="connsiteX0" fmla="*/ 0 w 1040868"/>
                  <a:gd name="connsiteY0" fmla="*/ 0 h 28869"/>
                  <a:gd name="connsiteX1" fmla="*/ 1040868 w 1040868"/>
                  <a:gd name="connsiteY1" fmla="*/ 0 h 28869"/>
                  <a:gd name="connsiteX2" fmla="*/ 1012000 w 1040868"/>
                  <a:gd name="connsiteY2" fmla="*/ 28869 h 28869"/>
                  <a:gd name="connsiteX3" fmla="*/ 28868 w 1040868"/>
                  <a:gd name="connsiteY3" fmla="*/ 28869 h 28869"/>
                  <a:gd name="connsiteX4" fmla="*/ 0 w 1040868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0868" h="28869">
                    <a:moveTo>
                      <a:pt x="0" y="0"/>
                    </a:moveTo>
                    <a:lnTo>
                      <a:pt x="1040868" y="0"/>
                    </a:lnTo>
                    <a:lnTo>
                      <a:pt x="1012000" y="28869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3" name="Полилиния: фигура 72">
                <a:extLst>
                  <a:ext uri="{FF2B5EF4-FFF2-40B4-BE49-F238E27FC236}">
                    <a16:creationId xmlns:a16="http://schemas.microsoft.com/office/drawing/2014/main" id="{C104BA00-790F-438D-AC93-117E23CF2099}"/>
                  </a:ext>
                </a:extLst>
              </p:cNvPr>
              <p:cNvSpPr/>
              <p:nvPr userDrawn="1"/>
            </p:nvSpPr>
            <p:spPr>
              <a:xfrm>
                <a:off x="958207" y="6811069"/>
                <a:ext cx="918980" cy="28869"/>
              </a:xfrm>
              <a:custGeom>
                <a:avLst/>
                <a:gdLst>
                  <a:gd name="connsiteX0" fmla="*/ 0 w 918980"/>
                  <a:gd name="connsiteY0" fmla="*/ 0 h 28869"/>
                  <a:gd name="connsiteX1" fmla="*/ 918980 w 918980"/>
                  <a:gd name="connsiteY1" fmla="*/ 0 h 28869"/>
                  <a:gd name="connsiteX2" fmla="*/ 890112 w 918980"/>
                  <a:gd name="connsiteY2" fmla="*/ 28868 h 28869"/>
                  <a:gd name="connsiteX3" fmla="*/ 28869 w 918980"/>
                  <a:gd name="connsiteY3" fmla="*/ 28869 h 28869"/>
                  <a:gd name="connsiteX4" fmla="*/ 0 w 918980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980" h="28869">
                    <a:moveTo>
                      <a:pt x="0" y="0"/>
                    </a:moveTo>
                    <a:lnTo>
                      <a:pt x="918980" y="0"/>
                    </a:lnTo>
                    <a:lnTo>
                      <a:pt x="890112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sp>
          <p:nvSpPr>
            <p:cNvPr id="101" name="Полилиния: Фигура 100">
              <a:extLst>
                <a:ext uri="{FF2B5EF4-FFF2-40B4-BE49-F238E27FC236}">
                  <a16:creationId xmlns:a16="http://schemas.microsoft.com/office/drawing/2014/main" id="{788A3CD7-1915-41CF-9FB5-E6FEDCA8F1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960473" y="5801762"/>
              <a:ext cx="1075475" cy="1058335"/>
            </a:xfrm>
            <a:custGeom>
              <a:avLst/>
              <a:gdLst>
                <a:gd name="connsiteX0" fmla="*/ 1062720 w 1062720"/>
                <a:gd name="connsiteY0" fmla="*/ 0 h 1062720"/>
                <a:gd name="connsiteX1" fmla="*/ 1062720 w 1062720"/>
                <a:gd name="connsiteY1" fmla="*/ 1062720 h 1062720"/>
                <a:gd name="connsiteX2" fmla="*/ 0 w 1062720"/>
                <a:gd name="connsiteY2" fmla="*/ 1062720 h 1062720"/>
                <a:gd name="connsiteX3" fmla="*/ 1062720 w 1062720"/>
                <a:gd name="connsiteY3" fmla="*/ 0 h 106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2720" h="1062720">
                  <a:moveTo>
                    <a:pt x="1062720" y="0"/>
                  </a:moveTo>
                  <a:lnTo>
                    <a:pt x="1062720" y="1062720"/>
                  </a:lnTo>
                  <a:lnTo>
                    <a:pt x="0" y="1062720"/>
                  </a:lnTo>
                  <a:lnTo>
                    <a:pt x="10627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33" name="Полилиния: Фигура 132">
              <a:extLst>
                <a:ext uri="{FF2B5EF4-FFF2-40B4-BE49-F238E27FC236}">
                  <a16:creationId xmlns:a16="http://schemas.microsoft.com/office/drawing/2014/main" id="{3591DEB5-C98C-4EF8-AA57-B8F45C484F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7601" y="2930958"/>
              <a:ext cx="1128311" cy="2870805"/>
            </a:xfrm>
            <a:custGeom>
              <a:avLst/>
              <a:gdLst>
                <a:gd name="connsiteX0" fmla="*/ 1128311 w 1128311"/>
                <a:gd name="connsiteY0" fmla="*/ 0 h 2870805"/>
                <a:gd name="connsiteX1" fmla="*/ 1123909 w 1128311"/>
                <a:gd name="connsiteY1" fmla="*/ 2870805 h 2870805"/>
                <a:gd name="connsiteX2" fmla="*/ 0 w 1128311"/>
                <a:gd name="connsiteY2" fmla="*/ 1743443 h 2870805"/>
                <a:gd name="connsiteX3" fmla="*/ 0 w 1128311"/>
                <a:gd name="connsiteY3" fmla="*/ 1124856 h 2870805"/>
                <a:gd name="connsiteX4" fmla="*/ 1128311 w 1128311"/>
                <a:gd name="connsiteY4" fmla="*/ 0 h 287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311" h="2870805">
                  <a:moveTo>
                    <a:pt x="1128311" y="0"/>
                  </a:moveTo>
                  <a:lnTo>
                    <a:pt x="1123909" y="2870805"/>
                  </a:lnTo>
                  <a:lnTo>
                    <a:pt x="0" y="1743443"/>
                  </a:lnTo>
                  <a:lnTo>
                    <a:pt x="0" y="1124856"/>
                  </a:lnTo>
                  <a:lnTo>
                    <a:pt x="11283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55" name="Полилиния: фигура 154">
              <a:extLst>
                <a:ext uri="{FF2B5EF4-FFF2-40B4-BE49-F238E27FC236}">
                  <a16:creationId xmlns:a16="http://schemas.microsoft.com/office/drawing/2014/main" id="{6FFCF0CF-3167-4E3E-BD4A-236ACC247EC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26341" y="458327"/>
              <a:ext cx="2024298" cy="2024298"/>
            </a:xfrm>
            <a:custGeom>
              <a:avLst/>
              <a:gdLst>
                <a:gd name="connsiteX0" fmla="*/ 2024298 w 2024298"/>
                <a:gd name="connsiteY0" fmla="*/ 2024298 h 2024298"/>
                <a:gd name="connsiteX1" fmla="*/ 0 w 2024298"/>
                <a:gd name="connsiteY1" fmla="*/ 0 h 2024298"/>
                <a:gd name="connsiteX2" fmla="*/ 40826 w 2024298"/>
                <a:gd name="connsiteY2" fmla="*/ 0 h 2024298"/>
                <a:gd name="connsiteX3" fmla="*/ 2024298 w 2024298"/>
                <a:gd name="connsiteY3" fmla="*/ 1983472 h 2024298"/>
                <a:gd name="connsiteX4" fmla="*/ 2024298 w 2024298"/>
                <a:gd name="connsiteY4" fmla="*/ 2024298 h 202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4298" h="2024298">
                  <a:moveTo>
                    <a:pt x="2024298" y="2024298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2024298" y="1983472"/>
                  </a:lnTo>
                  <a:lnTo>
                    <a:pt x="2024298" y="202429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4" name="Полилиния: Фигура 153">
              <a:extLst>
                <a:ext uri="{FF2B5EF4-FFF2-40B4-BE49-F238E27FC236}">
                  <a16:creationId xmlns:a16="http://schemas.microsoft.com/office/drawing/2014/main" id="{AB47A61A-6E4C-49A5-A2E8-2410A107CC2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08491" y="501416"/>
              <a:ext cx="1938109" cy="1938109"/>
            </a:xfrm>
            <a:custGeom>
              <a:avLst/>
              <a:gdLst>
                <a:gd name="connsiteX0" fmla="*/ 1938109 w 1938109"/>
                <a:gd name="connsiteY0" fmla="*/ 1938109 h 1938109"/>
                <a:gd name="connsiteX1" fmla="*/ 0 w 1938109"/>
                <a:gd name="connsiteY1" fmla="*/ 0 h 1938109"/>
                <a:gd name="connsiteX2" fmla="*/ 40826 w 1938109"/>
                <a:gd name="connsiteY2" fmla="*/ 0 h 1938109"/>
                <a:gd name="connsiteX3" fmla="*/ 1938109 w 1938109"/>
                <a:gd name="connsiteY3" fmla="*/ 1897283 h 1938109"/>
                <a:gd name="connsiteX4" fmla="*/ 1938109 w 1938109"/>
                <a:gd name="connsiteY4" fmla="*/ 1938109 h 193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8109" h="1938109">
                  <a:moveTo>
                    <a:pt x="1938109" y="1938109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938109" y="1897283"/>
                  </a:lnTo>
                  <a:lnTo>
                    <a:pt x="1938109" y="193810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3" name="Полилиния: Фигура 152">
              <a:extLst>
                <a:ext uri="{FF2B5EF4-FFF2-40B4-BE49-F238E27FC236}">
                  <a16:creationId xmlns:a16="http://schemas.microsoft.com/office/drawing/2014/main" id="{FC8CDBA7-BF04-4719-8D66-513A71ECCAF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90475" y="544906"/>
              <a:ext cx="1853055" cy="1851921"/>
            </a:xfrm>
            <a:custGeom>
              <a:avLst/>
              <a:gdLst>
                <a:gd name="connsiteX0" fmla="*/ 1851921 w 1853055"/>
                <a:gd name="connsiteY0" fmla="*/ 1851921 h 1851921"/>
                <a:gd name="connsiteX1" fmla="*/ 0 w 1853055"/>
                <a:gd name="connsiteY1" fmla="*/ 0 h 1851921"/>
                <a:gd name="connsiteX2" fmla="*/ 40826 w 1853055"/>
                <a:gd name="connsiteY2" fmla="*/ 0 h 1851921"/>
                <a:gd name="connsiteX3" fmla="*/ 1853055 w 1853055"/>
                <a:gd name="connsiteY3" fmla="*/ 1811094 h 1851921"/>
                <a:gd name="connsiteX4" fmla="*/ 1851920 w 1853055"/>
                <a:gd name="connsiteY4" fmla="*/ 1811094 h 1851921"/>
                <a:gd name="connsiteX5" fmla="*/ 1851921 w 1853055"/>
                <a:gd name="connsiteY5" fmla="*/ 1851921 h 185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3055" h="1851921">
                  <a:moveTo>
                    <a:pt x="1851921" y="1851921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853055" y="1811094"/>
                  </a:lnTo>
                  <a:lnTo>
                    <a:pt x="1851920" y="1811094"/>
                  </a:lnTo>
                  <a:lnTo>
                    <a:pt x="1851921" y="1851921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2" name="Полилиния: Фигура 151">
              <a:extLst>
                <a:ext uri="{FF2B5EF4-FFF2-40B4-BE49-F238E27FC236}">
                  <a16:creationId xmlns:a16="http://schemas.microsoft.com/office/drawing/2014/main" id="{79CDC826-71AB-4245-AC5F-8DC9DB2BBCE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72624" y="587994"/>
              <a:ext cx="1766866" cy="1765732"/>
            </a:xfrm>
            <a:custGeom>
              <a:avLst/>
              <a:gdLst>
                <a:gd name="connsiteX0" fmla="*/ 1765732 w 1766866"/>
                <a:gd name="connsiteY0" fmla="*/ 1765732 h 1765732"/>
                <a:gd name="connsiteX1" fmla="*/ 0 w 1766866"/>
                <a:gd name="connsiteY1" fmla="*/ 0 h 1765732"/>
                <a:gd name="connsiteX2" fmla="*/ 40826 w 1766866"/>
                <a:gd name="connsiteY2" fmla="*/ 0 h 1765732"/>
                <a:gd name="connsiteX3" fmla="*/ 1766866 w 1766866"/>
                <a:gd name="connsiteY3" fmla="*/ 1724906 h 1765732"/>
                <a:gd name="connsiteX4" fmla="*/ 1765731 w 1766866"/>
                <a:gd name="connsiteY4" fmla="*/ 1724906 h 1765732"/>
                <a:gd name="connsiteX5" fmla="*/ 1765732 w 1766866"/>
                <a:gd name="connsiteY5" fmla="*/ 1765732 h 176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6866" h="1765732">
                  <a:moveTo>
                    <a:pt x="1765732" y="1765732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766866" y="1724906"/>
                  </a:lnTo>
                  <a:lnTo>
                    <a:pt x="1765731" y="1724906"/>
                  </a:lnTo>
                  <a:lnTo>
                    <a:pt x="1765732" y="1765732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1" name="Полилиния: Фигура 150">
              <a:extLst>
                <a:ext uri="{FF2B5EF4-FFF2-40B4-BE49-F238E27FC236}">
                  <a16:creationId xmlns:a16="http://schemas.microsoft.com/office/drawing/2014/main" id="{4DE1670F-43B8-4EA8-878C-AC3FF1921E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55175" y="630117"/>
              <a:ext cx="1680678" cy="1680677"/>
            </a:xfrm>
            <a:custGeom>
              <a:avLst/>
              <a:gdLst>
                <a:gd name="connsiteX0" fmla="*/ 1680678 w 1680678"/>
                <a:gd name="connsiteY0" fmla="*/ 1680677 h 1680677"/>
                <a:gd name="connsiteX1" fmla="*/ 0 w 1680678"/>
                <a:gd name="connsiteY1" fmla="*/ 0 h 1680677"/>
                <a:gd name="connsiteX2" fmla="*/ 40826 w 1680678"/>
                <a:gd name="connsiteY2" fmla="*/ 0 h 1680677"/>
                <a:gd name="connsiteX3" fmla="*/ 1680678 w 1680678"/>
                <a:gd name="connsiteY3" fmla="*/ 1639851 h 1680677"/>
                <a:gd name="connsiteX4" fmla="*/ 1680678 w 1680678"/>
                <a:gd name="connsiteY4" fmla="*/ 1680677 h 1680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0678" h="1680677">
                  <a:moveTo>
                    <a:pt x="1680678" y="168067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680678" y="1639851"/>
                  </a:lnTo>
                  <a:lnTo>
                    <a:pt x="1680678" y="168067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0" name="Полилиния: Фигура 149">
              <a:extLst>
                <a:ext uri="{FF2B5EF4-FFF2-40B4-BE49-F238E27FC236}">
                  <a16:creationId xmlns:a16="http://schemas.microsoft.com/office/drawing/2014/main" id="{4AE780ED-EF51-4AD7-A73F-01E563D0E8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37325" y="673206"/>
              <a:ext cx="1594489" cy="1594489"/>
            </a:xfrm>
            <a:custGeom>
              <a:avLst/>
              <a:gdLst>
                <a:gd name="connsiteX0" fmla="*/ 1594489 w 1594489"/>
                <a:gd name="connsiteY0" fmla="*/ 1594489 h 1594489"/>
                <a:gd name="connsiteX1" fmla="*/ 0 w 1594489"/>
                <a:gd name="connsiteY1" fmla="*/ 0 h 1594489"/>
                <a:gd name="connsiteX2" fmla="*/ 40826 w 1594489"/>
                <a:gd name="connsiteY2" fmla="*/ 0 h 1594489"/>
                <a:gd name="connsiteX3" fmla="*/ 1594489 w 1594489"/>
                <a:gd name="connsiteY3" fmla="*/ 1553663 h 1594489"/>
                <a:gd name="connsiteX4" fmla="*/ 1594489 w 1594489"/>
                <a:gd name="connsiteY4" fmla="*/ 1594489 h 159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4489" h="1594489">
                  <a:moveTo>
                    <a:pt x="1594489" y="1594489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594489" y="1553663"/>
                  </a:lnTo>
                  <a:lnTo>
                    <a:pt x="1594489" y="159448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9" name="Полилиния: Фигура 148">
              <a:extLst>
                <a:ext uri="{FF2B5EF4-FFF2-40B4-BE49-F238E27FC236}">
                  <a16:creationId xmlns:a16="http://schemas.microsoft.com/office/drawing/2014/main" id="{BE269AE3-65CE-4B86-B8B1-41378369503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9309" y="716696"/>
              <a:ext cx="1509435" cy="1508300"/>
            </a:xfrm>
            <a:custGeom>
              <a:avLst/>
              <a:gdLst>
                <a:gd name="connsiteX0" fmla="*/ 1508301 w 1509435"/>
                <a:gd name="connsiteY0" fmla="*/ 1508300 h 1508300"/>
                <a:gd name="connsiteX1" fmla="*/ 0 w 1509435"/>
                <a:gd name="connsiteY1" fmla="*/ 0 h 1508300"/>
                <a:gd name="connsiteX2" fmla="*/ 40826 w 1509435"/>
                <a:gd name="connsiteY2" fmla="*/ 0 h 1508300"/>
                <a:gd name="connsiteX3" fmla="*/ 1509435 w 1509435"/>
                <a:gd name="connsiteY3" fmla="*/ 1467474 h 1508300"/>
                <a:gd name="connsiteX4" fmla="*/ 1508301 w 1509435"/>
                <a:gd name="connsiteY4" fmla="*/ 1467474 h 1508300"/>
                <a:gd name="connsiteX5" fmla="*/ 1508301 w 1509435"/>
                <a:gd name="connsiteY5" fmla="*/ 1508300 h 150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9435" h="1508300">
                  <a:moveTo>
                    <a:pt x="1508301" y="1508300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509435" y="1467474"/>
                  </a:lnTo>
                  <a:lnTo>
                    <a:pt x="1508301" y="1467474"/>
                  </a:lnTo>
                  <a:lnTo>
                    <a:pt x="1508301" y="150830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8" name="Полилиния: Фигура 147">
              <a:extLst>
                <a:ext uri="{FF2B5EF4-FFF2-40B4-BE49-F238E27FC236}">
                  <a16:creationId xmlns:a16="http://schemas.microsoft.com/office/drawing/2014/main" id="{C35E0649-74BB-4271-BE7D-1F2ED094753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859" y="758817"/>
              <a:ext cx="1423246" cy="1423247"/>
            </a:xfrm>
            <a:custGeom>
              <a:avLst/>
              <a:gdLst>
                <a:gd name="connsiteX0" fmla="*/ 1423246 w 1423246"/>
                <a:gd name="connsiteY0" fmla="*/ 1423247 h 1423247"/>
                <a:gd name="connsiteX1" fmla="*/ 0 w 1423246"/>
                <a:gd name="connsiteY1" fmla="*/ 0 h 1423247"/>
                <a:gd name="connsiteX2" fmla="*/ 40825 w 1423246"/>
                <a:gd name="connsiteY2" fmla="*/ 0 h 1423247"/>
                <a:gd name="connsiteX3" fmla="*/ 1423246 w 1423246"/>
                <a:gd name="connsiteY3" fmla="*/ 1382420 h 1423247"/>
                <a:gd name="connsiteX4" fmla="*/ 1423246 w 1423246"/>
                <a:gd name="connsiteY4" fmla="*/ 1423247 h 142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3246" h="1423247">
                  <a:moveTo>
                    <a:pt x="1423246" y="1423247"/>
                  </a:moveTo>
                  <a:lnTo>
                    <a:pt x="0" y="0"/>
                  </a:lnTo>
                  <a:lnTo>
                    <a:pt x="40825" y="0"/>
                  </a:lnTo>
                  <a:lnTo>
                    <a:pt x="1423246" y="1382420"/>
                  </a:lnTo>
                  <a:lnTo>
                    <a:pt x="1423246" y="142324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7" name="Полилиния: Фигура 146">
              <a:extLst>
                <a:ext uri="{FF2B5EF4-FFF2-40B4-BE49-F238E27FC236}">
                  <a16:creationId xmlns:a16="http://schemas.microsoft.com/office/drawing/2014/main" id="{6C2D71F3-0A7A-4745-A34F-CE00E95F927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5991" y="801908"/>
              <a:ext cx="1337057" cy="1337057"/>
            </a:xfrm>
            <a:custGeom>
              <a:avLst/>
              <a:gdLst>
                <a:gd name="connsiteX0" fmla="*/ 1337057 w 1337057"/>
                <a:gd name="connsiteY0" fmla="*/ 1337057 h 1337057"/>
                <a:gd name="connsiteX1" fmla="*/ 0 w 1337057"/>
                <a:gd name="connsiteY1" fmla="*/ 0 h 1337057"/>
                <a:gd name="connsiteX2" fmla="*/ 40826 w 1337057"/>
                <a:gd name="connsiteY2" fmla="*/ 0 h 1337057"/>
                <a:gd name="connsiteX3" fmla="*/ 1337057 w 1337057"/>
                <a:gd name="connsiteY3" fmla="*/ 1296231 h 1337057"/>
                <a:gd name="connsiteX4" fmla="*/ 1337057 w 1337057"/>
                <a:gd name="connsiteY4" fmla="*/ 1337057 h 133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057" h="1337057">
                  <a:moveTo>
                    <a:pt x="1337057" y="133705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337057" y="1296231"/>
                  </a:lnTo>
                  <a:lnTo>
                    <a:pt x="1337057" y="133705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6" name="Полилиния: Фигура 145">
              <a:extLst>
                <a:ext uri="{FF2B5EF4-FFF2-40B4-BE49-F238E27FC236}">
                  <a16:creationId xmlns:a16="http://schemas.microsoft.com/office/drawing/2014/main" id="{51BF2AB6-6873-4ED8-98DB-4A9398AF73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33841" y="844997"/>
              <a:ext cx="1250869" cy="1250869"/>
            </a:xfrm>
            <a:custGeom>
              <a:avLst/>
              <a:gdLst>
                <a:gd name="connsiteX0" fmla="*/ 1250869 w 1250869"/>
                <a:gd name="connsiteY0" fmla="*/ 1250869 h 1250869"/>
                <a:gd name="connsiteX1" fmla="*/ 0 w 1250869"/>
                <a:gd name="connsiteY1" fmla="*/ 0 h 1250869"/>
                <a:gd name="connsiteX2" fmla="*/ 40825 w 1250869"/>
                <a:gd name="connsiteY2" fmla="*/ 0 h 1250869"/>
                <a:gd name="connsiteX3" fmla="*/ 1250869 w 1250869"/>
                <a:gd name="connsiteY3" fmla="*/ 1210042 h 1250869"/>
                <a:gd name="connsiteX4" fmla="*/ 1250869 w 1250869"/>
                <a:gd name="connsiteY4" fmla="*/ 1250869 h 125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869" h="1250869">
                  <a:moveTo>
                    <a:pt x="1250869" y="1250869"/>
                  </a:moveTo>
                  <a:lnTo>
                    <a:pt x="0" y="0"/>
                  </a:lnTo>
                  <a:lnTo>
                    <a:pt x="40825" y="0"/>
                  </a:lnTo>
                  <a:lnTo>
                    <a:pt x="1250869" y="1210042"/>
                  </a:lnTo>
                  <a:lnTo>
                    <a:pt x="1250869" y="125086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5" name="Полилиния: Фигура 144">
              <a:extLst>
                <a:ext uri="{FF2B5EF4-FFF2-40B4-BE49-F238E27FC236}">
                  <a16:creationId xmlns:a16="http://schemas.microsoft.com/office/drawing/2014/main" id="{38BEE1DC-3180-496F-B9F2-0541143A9C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51857" y="888486"/>
              <a:ext cx="1165814" cy="1164680"/>
            </a:xfrm>
            <a:custGeom>
              <a:avLst/>
              <a:gdLst>
                <a:gd name="connsiteX0" fmla="*/ 1164680 w 1165814"/>
                <a:gd name="connsiteY0" fmla="*/ 1164680 h 1164680"/>
                <a:gd name="connsiteX1" fmla="*/ 0 w 1165814"/>
                <a:gd name="connsiteY1" fmla="*/ 1 h 1164680"/>
                <a:gd name="connsiteX2" fmla="*/ 40825 w 1165814"/>
                <a:gd name="connsiteY2" fmla="*/ 0 h 1164680"/>
                <a:gd name="connsiteX3" fmla="*/ 1165814 w 1165814"/>
                <a:gd name="connsiteY3" fmla="*/ 1123854 h 1164680"/>
                <a:gd name="connsiteX4" fmla="*/ 1164680 w 1165814"/>
                <a:gd name="connsiteY4" fmla="*/ 1123854 h 1164680"/>
                <a:gd name="connsiteX5" fmla="*/ 1164680 w 1165814"/>
                <a:gd name="connsiteY5" fmla="*/ 1164680 h 116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5814" h="1164680">
                  <a:moveTo>
                    <a:pt x="1164680" y="1164680"/>
                  </a:moveTo>
                  <a:lnTo>
                    <a:pt x="0" y="1"/>
                  </a:lnTo>
                  <a:lnTo>
                    <a:pt x="40825" y="0"/>
                  </a:lnTo>
                  <a:lnTo>
                    <a:pt x="1165814" y="1123854"/>
                  </a:lnTo>
                  <a:lnTo>
                    <a:pt x="1164680" y="1123854"/>
                  </a:lnTo>
                  <a:lnTo>
                    <a:pt x="1164680" y="116468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4" name="Полилиния: Фигура 143">
              <a:extLst>
                <a:ext uri="{FF2B5EF4-FFF2-40B4-BE49-F238E27FC236}">
                  <a16:creationId xmlns:a16="http://schemas.microsoft.com/office/drawing/2014/main" id="{D39D863D-C379-4E72-B276-53F62D7E2B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69307" y="930608"/>
              <a:ext cx="1079626" cy="1079626"/>
            </a:xfrm>
            <a:custGeom>
              <a:avLst/>
              <a:gdLst>
                <a:gd name="connsiteX0" fmla="*/ 1079626 w 1079626"/>
                <a:gd name="connsiteY0" fmla="*/ 1079626 h 1079626"/>
                <a:gd name="connsiteX1" fmla="*/ 0 w 1079626"/>
                <a:gd name="connsiteY1" fmla="*/ 1 h 1079626"/>
                <a:gd name="connsiteX2" fmla="*/ 40826 w 1079626"/>
                <a:gd name="connsiteY2" fmla="*/ 0 h 1079626"/>
                <a:gd name="connsiteX3" fmla="*/ 1079626 w 1079626"/>
                <a:gd name="connsiteY3" fmla="*/ 1038800 h 1079626"/>
                <a:gd name="connsiteX4" fmla="*/ 1079626 w 1079626"/>
                <a:gd name="connsiteY4" fmla="*/ 1079626 h 107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626" h="1079626">
                  <a:moveTo>
                    <a:pt x="1079626" y="1079626"/>
                  </a:moveTo>
                  <a:lnTo>
                    <a:pt x="0" y="1"/>
                  </a:lnTo>
                  <a:lnTo>
                    <a:pt x="40826" y="0"/>
                  </a:lnTo>
                  <a:lnTo>
                    <a:pt x="1079626" y="1038800"/>
                  </a:lnTo>
                  <a:lnTo>
                    <a:pt x="1079626" y="1079626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3" name="Полилиния: Фигура 142">
              <a:extLst>
                <a:ext uri="{FF2B5EF4-FFF2-40B4-BE49-F238E27FC236}">
                  <a16:creationId xmlns:a16="http://schemas.microsoft.com/office/drawing/2014/main" id="{9079BA6D-6450-46A6-9874-663ABFE497C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87157" y="973697"/>
              <a:ext cx="993437" cy="993438"/>
            </a:xfrm>
            <a:custGeom>
              <a:avLst/>
              <a:gdLst>
                <a:gd name="connsiteX0" fmla="*/ 993437 w 993437"/>
                <a:gd name="connsiteY0" fmla="*/ 993438 h 993438"/>
                <a:gd name="connsiteX1" fmla="*/ 0 w 993437"/>
                <a:gd name="connsiteY1" fmla="*/ 0 h 993438"/>
                <a:gd name="connsiteX2" fmla="*/ 40825 w 993437"/>
                <a:gd name="connsiteY2" fmla="*/ 1 h 993438"/>
                <a:gd name="connsiteX3" fmla="*/ 993437 w 993437"/>
                <a:gd name="connsiteY3" fmla="*/ 952612 h 993438"/>
                <a:gd name="connsiteX4" fmla="*/ 993437 w 993437"/>
                <a:gd name="connsiteY4" fmla="*/ 993438 h 99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437" h="993438">
                  <a:moveTo>
                    <a:pt x="993437" y="993438"/>
                  </a:moveTo>
                  <a:lnTo>
                    <a:pt x="0" y="0"/>
                  </a:lnTo>
                  <a:lnTo>
                    <a:pt x="40825" y="1"/>
                  </a:lnTo>
                  <a:lnTo>
                    <a:pt x="993437" y="952612"/>
                  </a:lnTo>
                  <a:lnTo>
                    <a:pt x="993437" y="99343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2" name="Полилиния: Фигура 141">
              <a:extLst>
                <a:ext uri="{FF2B5EF4-FFF2-40B4-BE49-F238E27FC236}">
                  <a16:creationId xmlns:a16="http://schemas.microsoft.com/office/drawing/2014/main" id="{A4CFFBA8-B565-42FA-9C0D-4FC6525B06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05173" y="1017188"/>
              <a:ext cx="908383" cy="907248"/>
            </a:xfrm>
            <a:custGeom>
              <a:avLst/>
              <a:gdLst>
                <a:gd name="connsiteX0" fmla="*/ 907249 w 908383"/>
                <a:gd name="connsiteY0" fmla="*/ 907248 h 907248"/>
                <a:gd name="connsiteX1" fmla="*/ 0 w 908383"/>
                <a:gd name="connsiteY1" fmla="*/ 0 h 907248"/>
                <a:gd name="connsiteX2" fmla="*/ 40827 w 908383"/>
                <a:gd name="connsiteY2" fmla="*/ 0 h 907248"/>
                <a:gd name="connsiteX3" fmla="*/ 908383 w 908383"/>
                <a:gd name="connsiteY3" fmla="*/ 866422 h 907248"/>
                <a:gd name="connsiteX4" fmla="*/ 907249 w 908383"/>
                <a:gd name="connsiteY4" fmla="*/ 866422 h 907248"/>
                <a:gd name="connsiteX5" fmla="*/ 907249 w 908383"/>
                <a:gd name="connsiteY5" fmla="*/ 907248 h 90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8383" h="907248">
                  <a:moveTo>
                    <a:pt x="907249" y="907248"/>
                  </a:moveTo>
                  <a:lnTo>
                    <a:pt x="0" y="0"/>
                  </a:lnTo>
                  <a:lnTo>
                    <a:pt x="40827" y="0"/>
                  </a:lnTo>
                  <a:lnTo>
                    <a:pt x="908383" y="866422"/>
                  </a:lnTo>
                  <a:lnTo>
                    <a:pt x="907249" y="866422"/>
                  </a:lnTo>
                  <a:lnTo>
                    <a:pt x="907249" y="90724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1" name="Полилиния: Фигура 140">
              <a:extLst>
                <a:ext uri="{FF2B5EF4-FFF2-40B4-BE49-F238E27FC236}">
                  <a16:creationId xmlns:a16="http://schemas.microsoft.com/office/drawing/2014/main" id="{98016DB4-3354-4E78-B07E-1D722297B86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23024" y="1060277"/>
              <a:ext cx="822195" cy="821061"/>
            </a:xfrm>
            <a:custGeom>
              <a:avLst/>
              <a:gdLst>
                <a:gd name="connsiteX0" fmla="*/ 821060 w 822195"/>
                <a:gd name="connsiteY0" fmla="*/ 821061 h 821061"/>
                <a:gd name="connsiteX1" fmla="*/ 0 w 822195"/>
                <a:gd name="connsiteY1" fmla="*/ 0 h 821061"/>
                <a:gd name="connsiteX2" fmla="*/ 40826 w 822195"/>
                <a:gd name="connsiteY2" fmla="*/ 1 h 821061"/>
                <a:gd name="connsiteX3" fmla="*/ 822195 w 822195"/>
                <a:gd name="connsiteY3" fmla="*/ 780235 h 821061"/>
                <a:gd name="connsiteX4" fmla="*/ 821060 w 822195"/>
                <a:gd name="connsiteY4" fmla="*/ 780235 h 821061"/>
                <a:gd name="connsiteX5" fmla="*/ 821060 w 822195"/>
                <a:gd name="connsiteY5" fmla="*/ 821061 h 821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195" h="821061">
                  <a:moveTo>
                    <a:pt x="821060" y="821061"/>
                  </a:moveTo>
                  <a:lnTo>
                    <a:pt x="0" y="0"/>
                  </a:lnTo>
                  <a:lnTo>
                    <a:pt x="40826" y="1"/>
                  </a:lnTo>
                  <a:lnTo>
                    <a:pt x="822195" y="780235"/>
                  </a:lnTo>
                  <a:lnTo>
                    <a:pt x="821060" y="780235"/>
                  </a:lnTo>
                  <a:lnTo>
                    <a:pt x="821060" y="821061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0" name="Полилиния: Фигура 139">
              <a:extLst>
                <a:ext uri="{FF2B5EF4-FFF2-40B4-BE49-F238E27FC236}">
                  <a16:creationId xmlns:a16="http://schemas.microsoft.com/office/drawing/2014/main" id="{0CB1EA35-0D05-4F13-871D-0CAB5CECD44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40475" y="1102398"/>
              <a:ext cx="736006" cy="736005"/>
            </a:xfrm>
            <a:custGeom>
              <a:avLst/>
              <a:gdLst>
                <a:gd name="connsiteX0" fmla="*/ 736005 w 736006"/>
                <a:gd name="connsiteY0" fmla="*/ 736005 h 736005"/>
                <a:gd name="connsiteX1" fmla="*/ 0 w 736006"/>
                <a:gd name="connsiteY1" fmla="*/ 0 h 736005"/>
                <a:gd name="connsiteX2" fmla="*/ 40826 w 736006"/>
                <a:gd name="connsiteY2" fmla="*/ 0 h 736005"/>
                <a:gd name="connsiteX3" fmla="*/ 736006 w 736006"/>
                <a:gd name="connsiteY3" fmla="*/ 695179 h 736005"/>
                <a:gd name="connsiteX4" fmla="*/ 736005 w 736006"/>
                <a:gd name="connsiteY4" fmla="*/ 736005 h 73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006" h="736005">
                  <a:moveTo>
                    <a:pt x="736005" y="736005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736006" y="695179"/>
                  </a:lnTo>
                  <a:lnTo>
                    <a:pt x="736005" y="736005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9" name="Полилиния: Фигура 138">
              <a:extLst>
                <a:ext uri="{FF2B5EF4-FFF2-40B4-BE49-F238E27FC236}">
                  <a16:creationId xmlns:a16="http://schemas.microsoft.com/office/drawing/2014/main" id="{17F84AF5-3C7F-4D42-92A9-CCA3CDB8EB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58323" y="1145488"/>
              <a:ext cx="649817" cy="649817"/>
            </a:xfrm>
            <a:custGeom>
              <a:avLst/>
              <a:gdLst>
                <a:gd name="connsiteX0" fmla="*/ 649817 w 649817"/>
                <a:gd name="connsiteY0" fmla="*/ 649817 h 649817"/>
                <a:gd name="connsiteX1" fmla="*/ 0 w 649817"/>
                <a:gd name="connsiteY1" fmla="*/ 0 h 649817"/>
                <a:gd name="connsiteX2" fmla="*/ 40826 w 649817"/>
                <a:gd name="connsiteY2" fmla="*/ 0 h 649817"/>
                <a:gd name="connsiteX3" fmla="*/ 649817 w 649817"/>
                <a:gd name="connsiteY3" fmla="*/ 608990 h 649817"/>
                <a:gd name="connsiteX4" fmla="*/ 649817 w 649817"/>
                <a:gd name="connsiteY4" fmla="*/ 649817 h 64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17" h="649817">
                  <a:moveTo>
                    <a:pt x="649817" y="64981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649817" y="608990"/>
                  </a:lnTo>
                  <a:lnTo>
                    <a:pt x="649817" y="64981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8" name="Полилиния: Фигура 137">
              <a:extLst>
                <a:ext uri="{FF2B5EF4-FFF2-40B4-BE49-F238E27FC236}">
                  <a16:creationId xmlns:a16="http://schemas.microsoft.com/office/drawing/2014/main" id="{FA8E90CE-90F4-42ED-AAAF-0F139BE4E3D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76338" y="1188978"/>
              <a:ext cx="564761" cy="563628"/>
            </a:xfrm>
            <a:custGeom>
              <a:avLst/>
              <a:gdLst>
                <a:gd name="connsiteX0" fmla="*/ 563628 w 564761"/>
                <a:gd name="connsiteY0" fmla="*/ 563628 h 563628"/>
                <a:gd name="connsiteX1" fmla="*/ 0 w 564761"/>
                <a:gd name="connsiteY1" fmla="*/ 0 h 563628"/>
                <a:gd name="connsiteX2" fmla="*/ 40826 w 564761"/>
                <a:gd name="connsiteY2" fmla="*/ 0 h 563628"/>
                <a:gd name="connsiteX3" fmla="*/ 564761 w 564761"/>
                <a:gd name="connsiteY3" fmla="*/ 522802 h 563628"/>
                <a:gd name="connsiteX4" fmla="*/ 563629 w 564761"/>
                <a:gd name="connsiteY4" fmla="*/ 522802 h 563628"/>
                <a:gd name="connsiteX5" fmla="*/ 563628 w 564761"/>
                <a:gd name="connsiteY5" fmla="*/ 563628 h 56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4761" h="563628">
                  <a:moveTo>
                    <a:pt x="563628" y="563628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564761" y="522802"/>
                  </a:lnTo>
                  <a:lnTo>
                    <a:pt x="563629" y="522802"/>
                  </a:lnTo>
                  <a:lnTo>
                    <a:pt x="563628" y="56362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7" name="Полилиния: фигура 136">
              <a:extLst>
                <a:ext uri="{FF2B5EF4-FFF2-40B4-BE49-F238E27FC236}">
                  <a16:creationId xmlns:a16="http://schemas.microsoft.com/office/drawing/2014/main" id="{7C1C105E-FE0D-4A36-AE5B-BBA110F6EE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3500280">
              <a:off x="-194190" y="1232066"/>
              <a:ext cx="478574" cy="477440"/>
            </a:xfrm>
            <a:custGeom>
              <a:avLst/>
              <a:gdLst>
                <a:gd name="connsiteX0" fmla="*/ 478574 w 478574"/>
                <a:gd name="connsiteY0" fmla="*/ 477440 h 477440"/>
                <a:gd name="connsiteX1" fmla="*/ 0 w 478574"/>
                <a:gd name="connsiteY1" fmla="*/ 0 h 477440"/>
                <a:gd name="connsiteX2" fmla="*/ 40826 w 478574"/>
                <a:gd name="connsiteY2" fmla="*/ 0 h 477440"/>
                <a:gd name="connsiteX3" fmla="*/ 478573 w 478574"/>
                <a:gd name="connsiteY3" fmla="*/ 437747 h 477440"/>
                <a:gd name="connsiteX4" fmla="*/ 478574 w 478574"/>
                <a:gd name="connsiteY4" fmla="*/ 477440 h 47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574" h="477440">
                  <a:moveTo>
                    <a:pt x="478574" y="477440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478573" y="437747"/>
                  </a:lnTo>
                  <a:lnTo>
                    <a:pt x="478574" y="47744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3" name="Полилиния: Фигура 162">
              <a:extLst>
                <a:ext uri="{FF2B5EF4-FFF2-40B4-BE49-F238E27FC236}">
                  <a16:creationId xmlns:a16="http://schemas.microsoft.com/office/drawing/2014/main" id="{FEE07693-1822-40D4-88A4-0F663C787D7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202360" y="6829131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4" name="Полилиния: фигура 183">
              <a:extLst>
                <a:ext uri="{FF2B5EF4-FFF2-40B4-BE49-F238E27FC236}">
                  <a16:creationId xmlns:a16="http://schemas.microsoft.com/office/drawing/2014/main" id="{AD282910-ECE9-4B26-9656-AD1D41D44AC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89323" y="5806086"/>
              <a:ext cx="30139" cy="1051915"/>
            </a:xfrm>
            <a:custGeom>
              <a:avLst/>
              <a:gdLst>
                <a:gd name="connsiteX0" fmla="*/ 28833 w 30139"/>
                <a:gd name="connsiteY0" fmla="*/ 0 h 1051915"/>
                <a:gd name="connsiteX1" fmla="*/ 30139 w 30139"/>
                <a:gd name="connsiteY1" fmla="*/ 1051915 h 1051915"/>
                <a:gd name="connsiteX2" fmla="*/ 1271 w 30139"/>
                <a:gd name="connsiteY2" fmla="*/ 1051915 h 1051915"/>
                <a:gd name="connsiteX3" fmla="*/ 0 w 30139"/>
                <a:gd name="connsiteY3" fmla="*/ 28904 h 1051915"/>
                <a:gd name="connsiteX4" fmla="*/ 28833 w 30139"/>
                <a:gd name="connsiteY4" fmla="*/ 0 h 105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39" h="1051915">
                  <a:moveTo>
                    <a:pt x="28833" y="0"/>
                  </a:moveTo>
                  <a:lnTo>
                    <a:pt x="30139" y="1051915"/>
                  </a:lnTo>
                  <a:lnTo>
                    <a:pt x="1271" y="1051915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3" name="Полилиния: Фигура 182">
              <a:extLst>
                <a:ext uri="{FF2B5EF4-FFF2-40B4-BE49-F238E27FC236}">
                  <a16:creationId xmlns:a16="http://schemas.microsoft.com/office/drawing/2014/main" id="{7C7A453C-4565-4652-9781-F148800973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28453" y="5867106"/>
              <a:ext cx="30064" cy="990894"/>
            </a:xfrm>
            <a:custGeom>
              <a:avLst/>
              <a:gdLst>
                <a:gd name="connsiteX0" fmla="*/ 28833 w 30064"/>
                <a:gd name="connsiteY0" fmla="*/ 0 h 990894"/>
                <a:gd name="connsiteX1" fmla="*/ 30064 w 30064"/>
                <a:gd name="connsiteY1" fmla="*/ 990894 h 990894"/>
                <a:gd name="connsiteX2" fmla="*/ 1195 w 30064"/>
                <a:gd name="connsiteY2" fmla="*/ 990894 h 990894"/>
                <a:gd name="connsiteX3" fmla="*/ 0 w 30064"/>
                <a:gd name="connsiteY3" fmla="*/ 28904 h 990894"/>
                <a:gd name="connsiteX4" fmla="*/ 28833 w 30064"/>
                <a:gd name="connsiteY4" fmla="*/ 0 h 99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64" h="990894">
                  <a:moveTo>
                    <a:pt x="28833" y="0"/>
                  </a:moveTo>
                  <a:lnTo>
                    <a:pt x="30064" y="990894"/>
                  </a:lnTo>
                  <a:lnTo>
                    <a:pt x="1195" y="990894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2" name="Полилиния: Фигура 181">
              <a:extLst>
                <a:ext uri="{FF2B5EF4-FFF2-40B4-BE49-F238E27FC236}">
                  <a16:creationId xmlns:a16="http://schemas.microsoft.com/office/drawing/2014/main" id="{DE479407-B0BB-45F1-A93D-05ED5B41F31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67584" y="5928926"/>
              <a:ext cx="30790" cy="929074"/>
            </a:xfrm>
            <a:custGeom>
              <a:avLst/>
              <a:gdLst>
                <a:gd name="connsiteX0" fmla="*/ 29636 w 30790"/>
                <a:gd name="connsiteY0" fmla="*/ 0 h 929074"/>
                <a:gd name="connsiteX1" fmla="*/ 30790 w 30790"/>
                <a:gd name="connsiteY1" fmla="*/ 929074 h 929074"/>
                <a:gd name="connsiteX2" fmla="*/ 1401 w 30790"/>
                <a:gd name="connsiteY2" fmla="*/ 929074 h 929074"/>
                <a:gd name="connsiteX3" fmla="*/ 0 w 30790"/>
                <a:gd name="connsiteY3" fmla="*/ 28104 h 929074"/>
                <a:gd name="connsiteX4" fmla="*/ 803 w 30790"/>
                <a:gd name="connsiteY4" fmla="*/ 28905 h 929074"/>
                <a:gd name="connsiteX5" fmla="*/ 29636 w 30790"/>
                <a:gd name="connsiteY5" fmla="*/ 0 h 92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0" h="929074">
                  <a:moveTo>
                    <a:pt x="29636" y="0"/>
                  </a:moveTo>
                  <a:lnTo>
                    <a:pt x="30790" y="929074"/>
                  </a:lnTo>
                  <a:lnTo>
                    <a:pt x="1401" y="929074"/>
                  </a:lnTo>
                  <a:lnTo>
                    <a:pt x="0" y="28104"/>
                  </a:lnTo>
                  <a:lnTo>
                    <a:pt x="803" y="28905"/>
                  </a:lnTo>
                  <a:lnTo>
                    <a:pt x="2963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1" name="Полилиния: Фигура 180">
              <a:extLst>
                <a:ext uri="{FF2B5EF4-FFF2-40B4-BE49-F238E27FC236}">
                  <a16:creationId xmlns:a16="http://schemas.microsoft.com/office/drawing/2014/main" id="{0271515D-B4B7-4502-B24F-DC5480444E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06717" y="5989948"/>
              <a:ext cx="30713" cy="868053"/>
            </a:xfrm>
            <a:custGeom>
              <a:avLst/>
              <a:gdLst>
                <a:gd name="connsiteX0" fmla="*/ 29635 w 30713"/>
                <a:gd name="connsiteY0" fmla="*/ 0 h 868053"/>
                <a:gd name="connsiteX1" fmla="*/ 30713 w 30713"/>
                <a:gd name="connsiteY1" fmla="*/ 868053 h 868053"/>
                <a:gd name="connsiteX2" fmla="*/ 1319 w 30713"/>
                <a:gd name="connsiteY2" fmla="*/ 868053 h 868053"/>
                <a:gd name="connsiteX3" fmla="*/ 0 w 30713"/>
                <a:gd name="connsiteY3" fmla="*/ 28103 h 868053"/>
                <a:gd name="connsiteX4" fmla="*/ 802 w 30713"/>
                <a:gd name="connsiteY4" fmla="*/ 28904 h 868053"/>
                <a:gd name="connsiteX5" fmla="*/ 29635 w 30713"/>
                <a:gd name="connsiteY5" fmla="*/ 0 h 868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13" h="868053">
                  <a:moveTo>
                    <a:pt x="29635" y="0"/>
                  </a:moveTo>
                  <a:lnTo>
                    <a:pt x="30713" y="868053"/>
                  </a:lnTo>
                  <a:lnTo>
                    <a:pt x="1319" y="868053"/>
                  </a:lnTo>
                  <a:lnTo>
                    <a:pt x="0" y="28103"/>
                  </a:lnTo>
                  <a:lnTo>
                    <a:pt x="802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0" name="Полилиния: Фигура 179">
              <a:extLst>
                <a:ext uri="{FF2B5EF4-FFF2-40B4-BE49-F238E27FC236}">
                  <a16:creationId xmlns:a16="http://schemas.microsoft.com/office/drawing/2014/main" id="{DB364732-EC14-4416-964A-13F3D77CDBB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46647" y="6049364"/>
              <a:ext cx="29838" cy="808636"/>
            </a:xfrm>
            <a:custGeom>
              <a:avLst/>
              <a:gdLst>
                <a:gd name="connsiteX0" fmla="*/ 28833 w 29838"/>
                <a:gd name="connsiteY0" fmla="*/ 0 h 808636"/>
                <a:gd name="connsiteX1" fmla="*/ 29838 w 29838"/>
                <a:gd name="connsiteY1" fmla="*/ 808636 h 808636"/>
                <a:gd name="connsiteX2" fmla="*/ 969 w 29838"/>
                <a:gd name="connsiteY2" fmla="*/ 808636 h 808636"/>
                <a:gd name="connsiteX3" fmla="*/ 0 w 29838"/>
                <a:gd name="connsiteY3" fmla="*/ 28904 h 808636"/>
                <a:gd name="connsiteX4" fmla="*/ 28833 w 29838"/>
                <a:gd name="connsiteY4" fmla="*/ 0 h 80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38" h="808636">
                  <a:moveTo>
                    <a:pt x="28833" y="0"/>
                  </a:moveTo>
                  <a:lnTo>
                    <a:pt x="29838" y="808636"/>
                  </a:lnTo>
                  <a:lnTo>
                    <a:pt x="969" y="808636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9" name="Полилиния: Фигура 178">
              <a:extLst>
                <a:ext uri="{FF2B5EF4-FFF2-40B4-BE49-F238E27FC236}">
                  <a16:creationId xmlns:a16="http://schemas.microsoft.com/office/drawing/2014/main" id="{619347B5-2692-4514-B67B-159C25FA49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85780" y="6110384"/>
              <a:ext cx="29761" cy="747617"/>
            </a:xfrm>
            <a:custGeom>
              <a:avLst/>
              <a:gdLst>
                <a:gd name="connsiteX0" fmla="*/ 28832 w 29761"/>
                <a:gd name="connsiteY0" fmla="*/ 0 h 747617"/>
                <a:gd name="connsiteX1" fmla="*/ 29761 w 29761"/>
                <a:gd name="connsiteY1" fmla="*/ 747617 h 747617"/>
                <a:gd name="connsiteX2" fmla="*/ 893 w 29761"/>
                <a:gd name="connsiteY2" fmla="*/ 747617 h 747617"/>
                <a:gd name="connsiteX3" fmla="*/ 0 w 29761"/>
                <a:gd name="connsiteY3" fmla="*/ 28905 h 747617"/>
                <a:gd name="connsiteX4" fmla="*/ 28832 w 29761"/>
                <a:gd name="connsiteY4" fmla="*/ 0 h 7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61" h="747617">
                  <a:moveTo>
                    <a:pt x="28832" y="0"/>
                  </a:moveTo>
                  <a:lnTo>
                    <a:pt x="29761" y="747617"/>
                  </a:lnTo>
                  <a:lnTo>
                    <a:pt x="893" y="747617"/>
                  </a:lnTo>
                  <a:lnTo>
                    <a:pt x="0" y="28905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8" name="Полилиния: Фигура 177">
              <a:extLst>
                <a:ext uri="{FF2B5EF4-FFF2-40B4-BE49-F238E27FC236}">
                  <a16:creationId xmlns:a16="http://schemas.microsoft.com/office/drawing/2014/main" id="{E1746638-BCA2-4B8F-A315-9514E1973CD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24911" y="6172206"/>
              <a:ext cx="30487" cy="685795"/>
            </a:xfrm>
            <a:custGeom>
              <a:avLst/>
              <a:gdLst>
                <a:gd name="connsiteX0" fmla="*/ 29635 w 30487"/>
                <a:gd name="connsiteY0" fmla="*/ 0 h 685795"/>
                <a:gd name="connsiteX1" fmla="*/ 30487 w 30487"/>
                <a:gd name="connsiteY1" fmla="*/ 685795 h 685795"/>
                <a:gd name="connsiteX2" fmla="*/ 1071 w 30487"/>
                <a:gd name="connsiteY2" fmla="*/ 685795 h 685795"/>
                <a:gd name="connsiteX3" fmla="*/ 0 w 30487"/>
                <a:gd name="connsiteY3" fmla="*/ 28103 h 685795"/>
                <a:gd name="connsiteX4" fmla="*/ 803 w 30487"/>
                <a:gd name="connsiteY4" fmla="*/ 28904 h 685795"/>
                <a:gd name="connsiteX5" fmla="*/ 29635 w 30487"/>
                <a:gd name="connsiteY5" fmla="*/ 0 h 685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7" h="685795">
                  <a:moveTo>
                    <a:pt x="29635" y="0"/>
                  </a:moveTo>
                  <a:lnTo>
                    <a:pt x="30487" y="685795"/>
                  </a:lnTo>
                  <a:lnTo>
                    <a:pt x="1071" y="685795"/>
                  </a:lnTo>
                  <a:lnTo>
                    <a:pt x="0" y="28103"/>
                  </a:lnTo>
                  <a:lnTo>
                    <a:pt x="803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7" name="Полилиния: Фигура 176">
              <a:extLst>
                <a:ext uri="{FF2B5EF4-FFF2-40B4-BE49-F238E27FC236}">
                  <a16:creationId xmlns:a16="http://schemas.microsoft.com/office/drawing/2014/main" id="{47F56D6B-560F-4123-9E05-11ACF383DF8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64843" y="6231622"/>
              <a:ext cx="29611" cy="626379"/>
            </a:xfrm>
            <a:custGeom>
              <a:avLst/>
              <a:gdLst>
                <a:gd name="connsiteX0" fmla="*/ 28833 w 29611"/>
                <a:gd name="connsiteY0" fmla="*/ 0 h 626379"/>
                <a:gd name="connsiteX1" fmla="*/ 29611 w 29611"/>
                <a:gd name="connsiteY1" fmla="*/ 626379 h 626379"/>
                <a:gd name="connsiteX2" fmla="*/ 742 w 29611"/>
                <a:gd name="connsiteY2" fmla="*/ 626379 h 626379"/>
                <a:gd name="connsiteX3" fmla="*/ 0 w 29611"/>
                <a:gd name="connsiteY3" fmla="*/ 28904 h 626379"/>
                <a:gd name="connsiteX4" fmla="*/ 28833 w 29611"/>
                <a:gd name="connsiteY4" fmla="*/ 0 h 626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11" h="626379">
                  <a:moveTo>
                    <a:pt x="28833" y="0"/>
                  </a:moveTo>
                  <a:lnTo>
                    <a:pt x="29611" y="626379"/>
                  </a:lnTo>
                  <a:lnTo>
                    <a:pt x="742" y="626379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6" name="Полилиния: Фигура 175">
              <a:extLst>
                <a:ext uri="{FF2B5EF4-FFF2-40B4-BE49-F238E27FC236}">
                  <a16:creationId xmlns:a16="http://schemas.microsoft.com/office/drawing/2014/main" id="{2FD3A4D4-C05F-4057-8408-6FF0887E068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3974" y="6292642"/>
              <a:ext cx="29535" cy="565359"/>
            </a:xfrm>
            <a:custGeom>
              <a:avLst/>
              <a:gdLst>
                <a:gd name="connsiteX0" fmla="*/ 28833 w 29535"/>
                <a:gd name="connsiteY0" fmla="*/ 0 h 565359"/>
                <a:gd name="connsiteX1" fmla="*/ 29535 w 29535"/>
                <a:gd name="connsiteY1" fmla="*/ 565359 h 565359"/>
                <a:gd name="connsiteX2" fmla="*/ 666 w 29535"/>
                <a:gd name="connsiteY2" fmla="*/ 565359 h 565359"/>
                <a:gd name="connsiteX3" fmla="*/ 0 w 29535"/>
                <a:gd name="connsiteY3" fmla="*/ 28904 h 565359"/>
                <a:gd name="connsiteX4" fmla="*/ 28833 w 29535"/>
                <a:gd name="connsiteY4" fmla="*/ 0 h 56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35" h="565359">
                  <a:moveTo>
                    <a:pt x="28833" y="0"/>
                  </a:moveTo>
                  <a:lnTo>
                    <a:pt x="29535" y="565359"/>
                  </a:lnTo>
                  <a:lnTo>
                    <a:pt x="666" y="565359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5" name="Полилиния: Фигура 174">
              <a:extLst>
                <a:ext uri="{FF2B5EF4-FFF2-40B4-BE49-F238E27FC236}">
                  <a16:creationId xmlns:a16="http://schemas.microsoft.com/office/drawing/2014/main" id="{32EAC669-BA43-4F58-9784-4CCDFE4D6F4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43104" y="6353662"/>
              <a:ext cx="29460" cy="504339"/>
            </a:xfrm>
            <a:custGeom>
              <a:avLst/>
              <a:gdLst>
                <a:gd name="connsiteX0" fmla="*/ 28833 w 29460"/>
                <a:gd name="connsiteY0" fmla="*/ 0 h 504339"/>
                <a:gd name="connsiteX1" fmla="*/ 29460 w 29460"/>
                <a:gd name="connsiteY1" fmla="*/ 504339 h 504339"/>
                <a:gd name="connsiteX2" fmla="*/ 591 w 29460"/>
                <a:gd name="connsiteY2" fmla="*/ 504339 h 504339"/>
                <a:gd name="connsiteX3" fmla="*/ 0 w 29460"/>
                <a:gd name="connsiteY3" fmla="*/ 28905 h 504339"/>
                <a:gd name="connsiteX4" fmla="*/ 28833 w 29460"/>
                <a:gd name="connsiteY4" fmla="*/ 0 h 50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60" h="504339">
                  <a:moveTo>
                    <a:pt x="28833" y="0"/>
                  </a:moveTo>
                  <a:lnTo>
                    <a:pt x="29460" y="504339"/>
                  </a:lnTo>
                  <a:lnTo>
                    <a:pt x="591" y="504339"/>
                  </a:lnTo>
                  <a:lnTo>
                    <a:pt x="0" y="28905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4" name="Полилиния: Фигура 173">
              <a:extLst>
                <a:ext uri="{FF2B5EF4-FFF2-40B4-BE49-F238E27FC236}">
                  <a16:creationId xmlns:a16="http://schemas.microsoft.com/office/drawing/2014/main" id="{73CAE3B4-689F-4EC3-8CC9-EB6D360E384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82237" y="6415482"/>
              <a:ext cx="30185" cy="442518"/>
            </a:xfrm>
            <a:custGeom>
              <a:avLst/>
              <a:gdLst>
                <a:gd name="connsiteX0" fmla="*/ 29635 w 30185"/>
                <a:gd name="connsiteY0" fmla="*/ 0 h 442518"/>
                <a:gd name="connsiteX1" fmla="*/ 30185 w 30185"/>
                <a:gd name="connsiteY1" fmla="*/ 442518 h 442518"/>
                <a:gd name="connsiteX2" fmla="*/ 724 w 30185"/>
                <a:gd name="connsiteY2" fmla="*/ 442518 h 442518"/>
                <a:gd name="connsiteX3" fmla="*/ 0 w 30185"/>
                <a:gd name="connsiteY3" fmla="*/ 28104 h 442518"/>
                <a:gd name="connsiteX4" fmla="*/ 803 w 30185"/>
                <a:gd name="connsiteY4" fmla="*/ 28905 h 442518"/>
                <a:gd name="connsiteX5" fmla="*/ 29635 w 30185"/>
                <a:gd name="connsiteY5" fmla="*/ 0 h 44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85" h="442518">
                  <a:moveTo>
                    <a:pt x="29635" y="0"/>
                  </a:moveTo>
                  <a:lnTo>
                    <a:pt x="30185" y="442518"/>
                  </a:lnTo>
                  <a:lnTo>
                    <a:pt x="724" y="442518"/>
                  </a:lnTo>
                  <a:lnTo>
                    <a:pt x="0" y="28104"/>
                  </a:lnTo>
                  <a:lnTo>
                    <a:pt x="803" y="28905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3" name="Полилиния: Фигура 172">
              <a:extLst>
                <a:ext uri="{FF2B5EF4-FFF2-40B4-BE49-F238E27FC236}">
                  <a16:creationId xmlns:a16="http://schemas.microsoft.com/office/drawing/2014/main" id="{8665978C-1CDF-4EF9-9A5C-4C6C0B3BE0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2168" y="6474900"/>
              <a:ext cx="29308" cy="383101"/>
            </a:xfrm>
            <a:custGeom>
              <a:avLst/>
              <a:gdLst>
                <a:gd name="connsiteX0" fmla="*/ 28832 w 29308"/>
                <a:gd name="connsiteY0" fmla="*/ 0 h 383101"/>
                <a:gd name="connsiteX1" fmla="*/ 29308 w 29308"/>
                <a:gd name="connsiteY1" fmla="*/ 383101 h 383101"/>
                <a:gd name="connsiteX2" fmla="*/ 440 w 29308"/>
                <a:gd name="connsiteY2" fmla="*/ 383101 h 383101"/>
                <a:gd name="connsiteX3" fmla="*/ 0 w 29308"/>
                <a:gd name="connsiteY3" fmla="*/ 28904 h 383101"/>
                <a:gd name="connsiteX4" fmla="*/ 28832 w 29308"/>
                <a:gd name="connsiteY4" fmla="*/ 0 h 38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08" h="383101">
                  <a:moveTo>
                    <a:pt x="28832" y="0"/>
                  </a:moveTo>
                  <a:lnTo>
                    <a:pt x="29308" y="383101"/>
                  </a:lnTo>
                  <a:lnTo>
                    <a:pt x="440" y="383101"/>
                  </a:lnTo>
                  <a:lnTo>
                    <a:pt x="0" y="28904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2" name="Полилиния: Фигура 171">
              <a:extLst>
                <a:ext uri="{FF2B5EF4-FFF2-40B4-BE49-F238E27FC236}">
                  <a16:creationId xmlns:a16="http://schemas.microsoft.com/office/drawing/2014/main" id="{97F81447-DAE2-4092-B156-2723E18064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61300" y="6535920"/>
              <a:ext cx="29233" cy="322081"/>
            </a:xfrm>
            <a:custGeom>
              <a:avLst/>
              <a:gdLst>
                <a:gd name="connsiteX0" fmla="*/ 28833 w 29233"/>
                <a:gd name="connsiteY0" fmla="*/ 0 h 322081"/>
                <a:gd name="connsiteX1" fmla="*/ 29233 w 29233"/>
                <a:gd name="connsiteY1" fmla="*/ 322081 h 322081"/>
                <a:gd name="connsiteX2" fmla="*/ 364 w 29233"/>
                <a:gd name="connsiteY2" fmla="*/ 322081 h 322081"/>
                <a:gd name="connsiteX3" fmla="*/ 0 w 29233"/>
                <a:gd name="connsiteY3" fmla="*/ 28904 h 322081"/>
                <a:gd name="connsiteX4" fmla="*/ 28833 w 29233"/>
                <a:gd name="connsiteY4" fmla="*/ 0 h 32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33" h="322081">
                  <a:moveTo>
                    <a:pt x="28833" y="0"/>
                  </a:moveTo>
                  <a:lnTo>
                    <a:pt x="29233" y="322081"/>
                  </a:lnTo>
                  <a:lnTo>
                    <a:pt x="364" y="322081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1" name="Полилиния: Фигура 170">
              <a:extLst>
                <a:ext uri="{FF2B5EF4-FFF2-40B4-BE49-F238E27FC236}">
                  <a16:creationId xmlns:a16="http://schemas.microsoft.com/office/drawing/2014/main" id="{AB0C8140-456A-4593-9DC3-5A53E63B0CD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00431" y="6597740"/>
              <a:ext cx="29959" cy="260260"/>
            </a:xfrm>
            <a:custGeom>
              <a:avLst/>
              <a:gdLst>
                <a:gd name="connsiteX0" fmla="*/ 29636 w 29959"/>
                <a:gd name="connsiteY0" fmla="*/ 0 h 260260"/>
                <a:gd name="connsiteX1" fmla="*/ 29959 w 29959"/>
                <a:gd name="connsiteY1" fmla="*/ 260260 h 260260"/>
                <a:gd name="connsiteX2" fmla="*/ 440 w 29959"/>
                <a:gd name="connsiteY2" fmla="*/ 260260 h 260260"/>
                <a:gd name="connsiteX3" fmla="*/ 0 w 29959"/>
                <a:gd name="connsiteY3" fmla="*/ 28104 h 260260"/>
                <a:gd name="connsiteX4" fmla="*/ 803 w 29959"/>
                <a:gd name="connsiteY4" fmla="*/ 28904 h 260260"/>
                <a:gd name="connsiteX5" fmla="*/ 29636 w 29959"/>
                <a:gd name="connsiteY5" fmla="*/ 0 h 26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959" h="260260">
                  <a:moveTo>
                    <a:pt x="29636" y="0"/>
                  </a:moveTo>
                  <a:lnTo>
                    <a:pt x="29959" y="260260"/>
                  </a:lnTo>
                  <a:lnTo>
                    <a:pt x="440" y="260260"/>
                  </a:lnTo>
                  <a:lnTo>
                    <a:pt x="0" y="28104"/>
                  </a:lnTo>
                  <a:lnTo>
                    <a:pt x="803" y="28904"/>
                  </a:lnTo>
                  <a:lnTo>
                    <a:pt x="2963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0" name="Полилиния: Фигура 169">
              <a:extLst>
                <a:ext uri="{FF2B5EF4-FFF2-40B4-BE49-F238E27FC236}">
                  <a16:creationId xmlns:a16="http://schemas.microsoft.com/office/drawing/2014/main" id="{E1411ED6-803D-4C5A-8E92-8EAC28ACA2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39562" y="6658760"/>
              <a:ext cx="29882" cy="199240"/>
            </a:xfrm>
            <a:custGeom>
              <a:avLst/>
              <a:gdLst>
                <a:gd name="connsiteX0" fmla="*/ 29635 w 29882"/>
                <a:gd name="connsiteY0" fmla="*/ 0 h 199240"/>
                <a:gd name="connsiteX1" fmla="*/ 29882 w 29882"/>
                <a:gd name="connsiteY1" fmla="*/ 199240 h 199240"/>
                <a:gd name="connsiteX2" fmla="*/ 337 w 29882"/>
                <a:gd name="connsiteY2" fmla="*/ 199240 h 199240"/>
                <a:gd name="connsiteX3" fmla="*/ 0 w 29882"/>
                <a:gd name="connsiteY3" fmla="*/ 28103 h 199240"/>
                <a:gd name="connsiteX4" fmla="*/ 803 w 29882"/>
                <a:gd name="connsiteY4" fmla="*/ 28904 h 199240"/>
                <a:gd name="connsiteX5" fmla="*/ 29635 w 29882"/>
                <a:gd name="connsiteY5" fmla="*/ 0 h 19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2" h="199240">
                  <a:moveTo>
                    <a:pt x="29635" y="0"/>
                  </a:moveTo>
                  <a:lnTo>
                    <a:pt x="29882" y="199240"/>
                  </a:lnTo>
                  <a:lnTo>
                    <a:pt x="337" y="199240"/>
                  </a:lnTo>
                  <a:lnTo>
                    <a:pt x="0" y="28103"/>
                  </a:lnTo>
                  <a:lnTo>
                    <a:pt x="803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9" name="Полилиния: Фигура 168">
              <a:extLst>
                <a:ext uri="{FF2B5EF4-FFF2-40B4-BE49-F238E27FC236}">
                  <a16:creationId xmlns:a16="http://schemas.microsoft.com/office/drawing/2014/main" id="{D3F198DF-8521-45A1-8BAE-4FC70FC420A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79494" y="6718178"/>
              <a:ext cx="29006" cy="139823"/>
            </a:xfrm>
            <a:custGeom>
              <a:avLst/>
              <a:gdLst>
                <a:gd name="connsiteX0" fmla="*/ 28832 w 29006"/>
                <a:gd name="connsiteY0" fmla="*/ 0 h 139823"/>
                <a:gd name="connsiteX1" fmla="*/ 29006 w 29006"/>
                <a:gd name="connsiteY1" fmla="*/ 139823 h 139823"/>
                <a:gd name="connsiteX2" fmla="*/ 138 w 29006"/>
                <a:gd name="connsiteY2" fmla="*/ 139823 h 139823"/>
                <a:gd name="connsiteX3" fmla="*/ 0 w 29006"/>
                <a:gd name="connsiteY3" fmla="*/ 28904 h 139823"/>
                <a:gd name="connsiteX4" fmla="*/ 28832 w 29006"/>
                <a:gd name="connsiteY4" fmla="*/ 0 h 13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06" h="139823">
                  <a:moveTo>
                    <a:pt x="28832" y="0"/>
                  </a:moveTo>
                  <a:lnTo>
                    <a:pt x="29006" y="139823"/>
                  </a:lnTo>
                  <a:lnTo>
                    <a:pt x="138" y="139823"/>
                  </a:lnTo>
                  <a:lnTo>
                    <a:pt x="0" y="28904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8" name="Полилиния: Фигура 167">
              <a:extLst>
                <a:ext uri="{FF2B5EF4-FFF2-40B4-BE49-F238E27FC236}">
                  <a16:creationId xmlns:a16="http://schemas.microsoft.com/office/drawing/2014/main" id="{AAA80212-BA6E-448F-BA91-287462E1D3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8626" y="6779198"/>
              <a:ext cx="28931" cy="78803"/>
            </a:xfrm>
            <a:custGeom>
              <a:avLst/>
              <a:gdLst>
                <a:gd name="connsiteX0" fmla="*/ 28833 w 28931"/>
                <a:gd name="connsiteY0" fmla="*/ 0 h 78803"/>
                <a:gd name="connsiteX1" fmla="*/ 28931 w 28931"/>
                <a:gd name="connsiteY1" fmla="*/ 78803 h 78803"/>
                <a:gd name="connsiteX2" fmla="*/ 62 w 28931"/>
                <a:gd name="connsiteY2" fmla="*/ 78803 h 78803"/>
                <a:gd name="connsiteX3" fmla="*/ 0 w 28931"/>
                <a:gd name="connsiteY3" fmla="*/ 28904 h 78803"/>
                <a:gd name="connsiteX4" fmla="*/ 28833 w 28931"/>
                <a:gd name="connsiteY4" fmla="*/ 0 h 78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31" h="78803">
                  <a:moveTo>
                    <a:pt x="28833" y="0"/>
                  </a:moveTo>
                  <a:lnTo>
                    <a:pt x="28931" y="78803"/>
                  </a:lnTo>
                  <a:lnTo>
                    <a:pt x="62" y="78803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7" name="Полилиния: фигура 166">
              <a:extLst>
                <a:ext uri="{FF2B5EF4-FFF2-40B4-BE49-F238E27FC236}">
                  <a16:creationId xmlns:a16="http://schemas.microsoft.com/office/drawing/2014/main" id="{5B8EBCCB-B7E3-4837-AA61-44D0A400EC9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0452" y="6841018"/>
              <a:ext cx="16961" cy="16982"/>
            </a:xfrm>
            <a:custGeom>
              <a:avLst/>
              <a:gdLst>
                <a:gd name="connsiteX0" fmla="*/ 16940 w 16961"/>
                <a:gd name="connsiteY0" fmla="*/ 0 h 16982"/>
                <a:gd name="connsiteX1" fmla="*/ 16961 w 16961"/>
                <a:gd name="connsiteY1" fmla="*/ 16982 h 16982"/>
                <a:gd name="connsiteX2" fmla="*/ 0 w 16961"/>
                <a:gd name="connsiteY2" fmla="*/ 16982 h 16982"/>
                <a:gd name="connsiteX3" fmla="*/ 16940 w 16961"/>
                <a:gd name="connsiteY3" fmla="*/ 0 h 1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1" h="16982">
                  <a:moveTo>
                    <a:pt x="16940" y="0"/>
                  </a:moveTo>
                  <a:lnTo>
                    <a:pt x="16961" y="16982"/>
                  </a:lnTo>
                  <a:lnTo>
                    <a:pt x="0" y="16982"/>
                  </a:lnTo>
                  <a:lnTo>
                    <a:pt x="1694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96" name="Текст 9">
            <a:extLst>
              <a:ext uri="{FF2B5EF4-FFF2-40B4-BE49-F238E27FC236}">
                <a16:creationId xmlns:a16="http://schemas.microsoft.com/office/drawing/2014/main" id="{31DFD331-AE9E-4D35-BC5E-89A51E7CC6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080153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5" name="Текст 9">
            <a:extLst>
              <a:ext uri="{FF2B5EF4-FFF2-40B4-BE49-F238E27FC236}">
                <a16:creationId xmlns:a16="http://schemas.microsoft.com/office/drawing/2014/main" id="{E4B2F207-6068-4806-A6CC-5A7FCB66A2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491866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98" name="Текст 9">
            <a:extLst>
              <a:ext uri="{FF2B5EF4-FFF2-40B4-BE49-F238E27FC236}">
                <a16:creationId xmlns:a16="http://schemas.microsoft.com/office/drawing/2014/main" id="{8F52AD35-565E-4B3E-B63D-69F6C62E56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7760" y="341708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7" name="Текст 9">
            <a:extLst>
              <a:ext uri="{FF2B5EF4-FFF2-40B4-BE49-F238E27FC236}">
                <a16:creationId xmlns:a16="http://schemas.microsoft.com/office/drawing/2014/main" id="{62E32947-70DC-4299-A3C0-D8CFA75718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37760" y="3837939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100" name="Текст 9">
            <a:extLst>
              <a:ext uri="{FF2B5EF4-FFF2-40B4-BE49-F238E27FC236}">
                <a16:creationId xmlns:a16="http://schemas.microsoft.com/office/drawing/2014/main" id="{15906F94-3E6E-4731-9975-FE2377DBDC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747" y="4790587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9" name="Текст 9">
            <a:extLst>
              <a:ext uri="{FF2B5EF4-FFF2-40B4-BE49-F238E27FC236}">
                <a16:creationId xmlns:a16="http://schemas.microsoft.com/office/drawing/2014/main" id="{F592EC28-81D2-494E-AD5C-BC4F4FCD30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3747" y="5203301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103" name="Текст 9">
            <a:extLst>
              <a:ext uri="{FF2B5EF4-FFF2-40B4-BE49-F238E27FC236}">
                <a16:creationId xmlns:a16="http://schemas.microsoft.com/office/drawing/2014/main" id="{6B4E489F-EE15-4460-875A-2FB75B72C5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86217" y="2080153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102" name="Текст 9">
            <a:extLst>
              <a:ext uri="{FF2B5EF4-FFF2-40B4-BE49-F238E27FC236}">
                <a16:creationId xmlns:a16="http://schemas.microsoft.com/office/drawing/2014/main" id="{41D6DC40-2E7F-4703-B810-A9DF12E8CA4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86217" y="2486550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105" name="Текст 9">
            <a:extLst>
              <a:ext uri="{FF2B5EF4-FFF2-40B4-BE49-F238E27FC236}">
                <a16:creationId xmlns:a16="http://schemas.microsoft.com/office/drawing/2014/main" id="{8D1334C0-9B97-4769-8EC5-505D553AD5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86217" y="341708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104" name="Текст 9">
            <a:extLst>
              <a:ext uri="{FF2B5EF4-FFF2-40B4-BE49-F238E27FC236}">
                <a16:creationId xmlns:a16="http://schemas.microsoft.com/office/drawing/2014/main" id="{77627840-21B3-4981-A379-398FD9F5B7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486217" y="3832623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209" name="Дата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210" name="Нижний колонтитул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211" name="Номер слайда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6622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ключение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5"/>
            <a:ext cx="640080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254670"/>
            <a:ext cx="6400800" cy="4114800"/>
          </a:xfrm>
        </p:spPr>
        <p:txBody>
          <a:bodyPr rtlCol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lang="ru-RU" sz="1800"/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pic>
        <p:nvPicPr>
          <p:cNvPr id="26" name="Графический объект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1569916" y="-983359"/>
            <a:ext cx="2029968" cy="2029968"/>
          </a:xfrm>
          <a:prstGeom prst="rect">
            <a:avLst/>
          </a:prstGeom>
        </p:spPr>
      </p:pic>
      <p:sp>
        <p:nvSpPr>
          <p:cNvPr id="8" name="Прямоугольник 23">
            <a:extLst>
              <a:ext uri="{FF2B5EF4-FFF2-40B4-BE49-F238E27FC236}">
                <a16:creationId xmlns:a16="http://schemas.microsoft.com/office/drawing/2014/main" id="{F5ED01E4-35BF-4165-86B2-E3BDFD91DEE3}"/>
              </a:ext>
            </a:extLst>
          </p:cNvPr>
          <p:cNvSpPr/>
          <p:nvPr userDrawn="1"/>
        </p:nvSpPr>
        <p:spPr>
          <a:xfrm rot="13508190">
            <a:off x="141725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B7E6DD28-C71B-4484-973A-D12A277300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1574706" y="1900474"/>
            <a:ext cx="2029968" cy="2029968"/>
          </a:xfrm>
          <a:prstGeom prst="rect">
            <a:avLst/>
          </a:prstGeom>
        </p:spPr>
      </p:pic>
      <p:sp>
        <p:nvSpPr>
          <p:cNvPr id="11" name="Прямоугольник 23">
            <a:extLst>
              <a:ext uri="{FF2B5EF4-FFF2-40B4-BE49-F238E27FC236}">
                <a16:creationId xmlns:a16="http://schemas.microsoft.com/office/drawing/2014/main" id="{AB403917-256D-4254-A12F-F8BD19470C42}"/>
              </a:ext>
            </a:extLst>
          </p:cNvPr>
          <p:cNvSpPr/>
          <p:nvPr userDrawn="1"/>
        </p:nvSpPr>
        <p:spPr>
          <a:xfrm rot="18900000">
            <a:off x="1580257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12" name="Графический объект 11">
            <a:extLst>
              <a:ext uri="{FF2B5EF4-FFF2-40B4-BE49-F238E27FC236}">
                <a16:creationId xmlns:a16="http://schemas.microsoft.com/office/drawing/2014/main" id="{EB06A536-5FCB-4761-9EFF-D54BE44B1F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145529" y="3355869"/>
            <a:ext cx="2029968" cy="2029968"/>
          </a:xfrm>
          <a:prstGeom prst="rect">
            <a:avLst/>
          </a:prstGeom>
        </p:spPr>
      </p:pic>
      <p:pic>
        <p:nvPicPr>
          <p:cNvPr id="13" name="Графический объект 12">
            <a:extLst>
              <a:ext uri="{FF2B5EF4-FFF2-40B4-BE49-F238E27FC236}">
                <a16:creationId xmlns:a16="http://schemas.microsoft.com/office/drawing/2014/main" id="{3B73C61F-3D48-4791-8280-D98D2C01E0C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3019001" y="3357927"/>
            <a:ext cx="2029968" cy="2029968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4213EEF-F759-4045-9F53-49C1B4ECED53}"/>
              </a:ext>
            </a:extLst>
          </p:cNvPr>
          <p:cNvGrpSpPr/>
          <p:nvPr userDrawn="1"/>
        </p:nvGrpSpPr>
        <p:grpSpPr>
          <a:xfrm>
            <a:off x="1159403" y="5806395"/>
            <a:ext cx="2870810" cy="1000774"/>
            <a:chOff x="-13699" y="5839164"/>
            <a:chExt cx="2862790" cy="1000774"/>
          </a:xfrm>
        </p:grpSpPr>
        <p:sp>
          <p:nvSpPr>
            <p:cNvPr id="91" name="Полилиния: Фигура 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9" name="Полилиния: Фигура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8" name="Полилиния: Фигура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7" name="Полилиния: Фигура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6" name="Полилиния: Фигура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4" name="Полилиния: Фигура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2" name="Полилиния: фигура 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8" name="Полилиния: Фигура 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7" name="Полилиния: Фигура 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73" name="Полилиния: фигура 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101" name="Полилиния: Фигура 100">
            <a:extLst>
              <a:ext uri="{FF2B5EF4-FFF2-40B4-BE49-F238E27FC236}">
                <a16:creationId xmlns:a16="http://schemas.microsoft.com/office/drawing/2014/main" id="{788A3CD7-1915-41CF-9FB5-E6FEDCA8F19C}"/>
              </a:ext>
            </a:extLst>
          </p:cNvPr>
          <p:cNvSpPr/>
          <p:nvPr userDrawn="1"/>
        </p:nvSpPr>
        <p:spPr>
          <a:xfrm>
            <a:off x="2960473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33" name="Полилиния: Фигура 132">
            <a:extLst>
              <a:ext uri="{FF2B5EF4-FFF2-40B4-BE49-F238E27FC236}">
                <a16:creationId xmlns:a16="http://schemas.microsoft.com/office/drawing/2014/main" id="{3591DEB5-C98C-4EF8-AA57-B8F45C484FF4}"/>
              </a:ext>
            </a:extLst>
          </p:cNvPr>
          <p:cNvSpPr/>
          <p:nvPr userDrawn="1"/>
        </p:nvSpPr>
        <p:spPr>
          <a:xfrm>
            <a:off x="-7601" y="2930958"/>
            <a:ext cx="1128311" cy="2870805"/>
          </a:xfrm>
          <a:custGeom>
            <a:avLst/>
            <a:gdLst>
              <a:gd name="connsiteX0" fmla="*/ 1128311 w 1128311"/>
              <a:gd name="connsiteY0" fmla="*/ 0 h 2870805"/>
              <a:gd name="connsiteX1" fmla="*/ 1123909 w 1128311"/>
              <a:gd name="connsiteY1" fmla="*/ 2870805 h 2870805"/>
              <a:gd name="connsiteX2" fmla="*/ 0 w 1128311"/>
              <a:gd name="connsiteY2" fmla="*/ 1743443 h 2870805"/>
              <a:gd name="connsiteX3" fmla="*/ 0 w 1128311"/>
              <a:gd name="connsiteY3" fmla="*/ 1124856 h 2870805"/>
              <a:gd name="connsiteX4" fmla="*/ 1128311 w 1128311"/>
              <a:gd name="connsiteY4" fmla="*/ 0 h 287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8311" h="2870805">
                <a:moveTo>
                  <a:pt x="1128311" y="0"/>
                </a:moveTo>
                <a:lnTo>
                  <a:pt x="1123909" y="2870805"/>
                </a:lnTo>
                <a:lnTo>
                  <a:pt x="0" y="1743443"/>
                </a:lnTo>
                <a:lnTo>
                  <a:pt x="0" y="1124856"/>
                </a:lnTo>
                <a:lnTo>
                  <a:pt x="112831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55" name="Полилиния: фигура 154">
            <a:extLst>
              <a:ext uri="{FF2B5EF4-FFF2-40B4-BE49-F238E27FC236}">
                <a16:creationId xmlns:a16="http://schemas.microsoft.com/office/drawing/2014/main" id="{6FFCF0CF-3167-4E3E-BD4A-236ACC247EC0}"/>
              </a:ext>
            </a:extLst>
          </p:cNvPr>
          <p:cNvSpPr/>
          <p:nvPr/>
        </p:nvSpPr>
        <p:spPr>
          <a:xfrm rot="13500280">
            <a:off x="126341" y="458327"/>
            <a:ext cx="2024298" cy="2024298"/>
          </a:xfrm>
          <a:custGeom>
            <a:avLst/>
            <a:gdLst>
              <a:gd name="connsiteX0" fmla="*/ 2024298 w 2024298"/>
              <a:gd name="connsiteY0" fmla="*/ 2024298 h 2024298"/>
              <a:gd name="connsiteX1" fmla="*/ 0 w 2024298"/>
              <a:gd name="connsiteY1" fmla="*/ 0 h 2024298"/>
              <a:gd name="connsiteX2" fmla="*/ 40826 w 2024298"/>
              <a:gd name="connsiteY2" fmla="*/ 0 h 2024298"/>
              <a:gd name="connsiteX3" fmla="*/ 2024298 w 2024298"/>
              <a:gd name="connsiteY3" fmla="*/ 1983472 h 2024298"/>
              <a:gd name="connsiteX4" fmla="*/ 2024298 w 2024298"/>
              <a:gd name="connsiteY4" fmla="*/ 2024298 h 2024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4298" h="2024298">
                <a:moveTo>
                  <a:pt x="2024298" y="2024298"/>
                </a:moveTo>
                <a:lnTo>
                  <a:pt x="0" y="0"/>
                </a:lnTo>
                <a:lnTo>
                  <a:pt x="40826" y="0"/>
                </a:lnTo>
                <a:lnTo>
                  <a:pt x="2024298" y="1983472"/>
                </a:lnTo>
                <a:lnTo>
                  <a:pt x="2024298" y="202429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4" name="Полилиния: фигура 153">
            <a:extLst>
              <a:ext uri="{FF2B5EF4-FFF2-40B4-BE49-F238E27FC236}">
                <a16:creationId xmlns:a16="http://schemas.microsoft.com/office/drawing/2014/main" id="{AB47A61A-6E4C-49A5-A2E8-2410A107CC2A}"/>
              </a:ext>
            </a:extLst>
          </p:cNvPr>
          <p:cNvSpPr/>
          <p:nvPr/>
        </p:nvSpPr>
        <p:spPr>
          <a:xfrm rot="13500280">
            <a:off x="108491" y="501416"/>
            <a:ext cx="1938109" cy="1938109"/>
          </a:xfrm>
          <a:custGeom>
            <a:avLst/>
            <a:gdLst>
              <a:gd name="connsiteX0" fmla="*/ 1938109 w 1938109"/>
              <a:gd name="connsiteY0" fmla="*/ 1938109 h 1938109"/>
              <a:gd name="connsiteX1" fmla="*/ 0 w 1938109"/>
              <a:gd name="connsiteY1" fmla="*/ 0 h 1938109"/>
              <a:gd name="connsiteX2" fmla="*/ 40826 w 1938109"/>
              <a:gd name="connsiteY2" fmla="*/ 0 h 1938109"/>
              <a:gd name="connsiteX3" fmla="*/ 1938109 w 1938109"/>
              <a:gd name="connsiteY3" fmla="*/ 1897283 h 1938109"/>
              <a:gd name="connsiteX4" fmla="*/ 1938109 w 1938109"/>
              <a:gd name="connsiteY4" fmla="*/ 1938109 h 1938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8109" h="1938109">
                <a:moveTo>
                  <a:pt x="1938109" y="1938109"/>
                </a:moveTo>
                <a:lnTo>
                  <a:pt x="0" y="0"/>
                </a:lnTo>
                <a:lnTo>
                  <a:pt x="40826" y="0"/>
                </a:lnTo>
                <a:lnTo>
                  <a:pt x="1938109" y="1897283"/>
                </a:lnTo>
                <a:lnTo>
                  <a:pt x="1938109" y="193810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3" name="Полилиния: фигура 152">
            <a:extLst>
              <a:ext uri="{FF2B5EF4-FFF2-40B4-BE49-F238E27FC236}">
                <a16:creationId xmlns:a16="http://schemas.microsoft.com/office/drawing/2014/main" id="{FC8CDBA7-BF04-4719-8D66-513A71ECCAFF}"/>
              </a:ext>
            </a:extLst>
          </p:cNvPr>
          <p:cNvSpPr/>
          <p:nvPr/>
        </p:nvSpPr>
        <p:spPr>
          <a:xfrm rot="13500280">
            <a:off x="90475" y="544906"/>
            <a:ext cx="1853055" cy="1851921"/>
          </a:xfrm>
          <a:custGeom>
            <a:avLst/>
            <a:gdLst>
              <a:gd name="connsiteX0" fmla="*/ 1851921 w 1853055"/>
              <a:gd name="connsiteY0" fmla="*/ 1851921 h 1851921"/>
              <a:gd name="connsiteX1" fmla="*/ 0 w 1853055"/>
              <a:gd name="connsiteY1" fmla="*/ 0 h 1851921"/>
              <a:gd name="connsiteX2" fmla="*/ 40826 w 1853055"/>
              <a:gd name="connsiteY2" fmla="*/ 0 h 1851921"/>
              <a:gd name="connsiteX3" fmla="*/ 1853055 w 1853055"/>
              <a:gd name="connsiteY3" fmla="*/ 1811094 h 1851921"/>
              <a:gd name="connsiteX4" fmla="*/ 1851920 w 1853055"/>
              <a:gd name="connsiteY4" fmla="*/ 1811094 h 1851921"/>
              <a:gd name="connsiteX5" fmla="*/ 1851921 w 1853055"/>
              <a:gd name="connsiteY5" fmla="*/ 1851921 h 1851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3055" h="1851921">
                <a:moveTo>
                  <a:pt x="1851921" y="1851921"/>
                </a:moveTo>
                <a:lnTo>
                  <a:pt x="0" y="0"/>
                </a:lnTo>
                <a:lnTo>
                  <a:pt x="40826" y="0"/>
                </a:lnTo>
                <a:lnTo>
                  <a:pt x="1853055" y="1811094"/>
                </a:lnTo>
                <a:lnTo>
                  <a:pt x="1851920" y="1811094"/>
                </a:lnTo>
                <a:lnTo>
                  <a:pt x="1851921" y="1851921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2" name="Полилиния: Фигура 151">
            <a:extLst>
              <a:ext uri="{FF2B5EF4-FFF2-40B4-BE49-F238E27FC236}">
                <a16:creationId xmlns:a16="http://schemas.microsoft.com/office/drawing/2014/main" id="{79CDC826-71AB-4245-AC5F-8DC9DB2BBCE0}"/>
              </a:ext>
            </a:extLst>
          </p:cNvPr>
          <p:cNvSpPr/>
          <p:nvPr/>
        </p:nvSpPr>
        <p:spPr>
          <a:xfrm rot="13500280">
            <a:off x="72624" y="587994"/>
            <a:ext cx="1766866" cy="1765732"/>
          </a:xfrm>
          <a:custGeom>
            <a:avLst/>
            <a:gdLst>
              <a:gd name="connsiteX0" fmla="*/ 1765732 w 1766866"/>
              <a:gd name="connsiteY0" fmla="*/ 1765732 h 1765732"/>
              <a:gd name="connsiteX1" fmla="*/ 0 w 1766866"/>
              <a:gd name="connsiteY1" fmla="*/ 0 h 1765732"/>
              <a:gd name="connsiteX2" fmla="*/ 40826 w 1766866"/>
              <a:gd name="connsiteY2" fmla="*/ 0 h 1765732"/>
              <a:gd name="connsiteX3" fmla="*/ 1766866 w 1766866"/>
              <a:gd name="connsiteY3" fmla="*/ 1724906 h 1765732"/>
              <a:gd name="connsiteX4" fmla="*/ 1765731 w 1766866"/>
              <a:gd name="connsiteY4" fmla="*/ 1724906 h 1765732"/>
              <a:gd name="connsiteX5" fmla="*/ 1765732 w 1766866"/>
              <a:gd name="connsiteY5" fmla="*/ 1765732 h 1765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6866" h="1765732">
                <a:moveTo>
                  <a:pt x="1765732" y="1765732"/>
                </a:moveTo>
                <a:lnTo>
                  <a:pt x="0" y="0"/>
                </a:lnTo>
                <a:lnTo>
                  <a:pt x="40826" y="0"/>
                </a:lnTo>
                <a:lnTo>
                  <a:pt x="1766866" y="1724906"/>
                </a:lnTo>
                <a:lnTo>
                  <a:pt x="1765731" y="1724906"/>
                </a:lnTo>
                <a:lnTo>
                  <a:pt x="1765732" y="1765732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1" name="Полилиния: Фигура 150">
            <a:extLst>
              <a:ext uri="{FF2B5EF4-FFF2-40B4-BE49-F238E27FC236}">
                <a16:creationId xmlns:a16="http://schemas.microsoft.com/office/drawing/2014/main" id="{4DE1670F-43B8-4EA8-878C-AC3FF1921E21}"/>
              </a:ext>
            </a:extLst>
          </p:cNvPr>
          <p:cNvSpPr/>
          <p:nvPr/>
        </p:nvSpPr>
        <p:spPr>
          <a:xfrm rot="13500280">
            <a:off x="55175" y="630117"/>
            <a:ext cx="1680678" cy="1680677"/>
          </a:xfrm>
          <a:custGeom>
            <a:avLst/>
            <a:gdLst>
              <a:gd name="connsiteX0" fmla="*/ 1680678 w 1680678"/>
              <a:gd name="connsiteY0" fmla="*/ 1680677 h 1680677"/>
              <a:gd name="connsiteX1" fmla="*/ 0 w 1680678"/>
              <a:gd name="connsiteY1" fmla="*/ 0 h 1680677"/>
              <a:gd name="connsiteX2" fmla="*/ 40826 w 1680678"/>
              <a:gd name="connsiteY2" fmla="*/ 0 h 1680677"/>
              <a:gd name="connsiteX3" fmla="*/ 1680678 w 1680678"/>
              <a:gd name="connsiteY3" fmla="*/ 1639851 h 1680677"/>
              <a:gd name="connsiteX4" fmla="*/ 1680678 w 1680678"/>
              <a:gd name="connsiteY4" fmla="*/ 1680677 h 1680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0678" h="1680677">
                <a:moveTo>
                  <a:pt x="1680678" y="1680677"/>
                </a:moveTo>
                <a:lnTo>
                  <a:pt x="0" y="0"/>
                </a:lnTo>
                <a:lnTo>
                  <a:pt x="40826" y="0"/>
                </a:lnTo>
                <a:lnTo>
                  <a:pt x="1680678" y="1639851"/>
                </a:lnTo>
                <a:lnTo>
                  <a:pt x="1680678" y="168067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50" name="Полилиния: Фигура 149">
            <a:extLst>
              <a:ext uri="{FF2B5EF4-FFF2-40B4-BE49-F238E27FC236}">
                <a16:creationId xmlns:a16="http://schemas.microsoft.com/office/drawing/2014/main" id="{4AE780ED-EF51-4AD7-A73F-01E563D0E8BC}"/>
              </a:ext>
            </a:extLst>
          </p:cNvPr>
          <p:cNvSpPr/>
          <p:nvPr/>
        </p:nvSpPr>
        <p:spPr>
          <a:xfrm rot="13500280">
            <a:off x="37325" y="673206"/>
            <a:ext cx="1594489" cy="1594489"/>
          </a:xfrm>
          <a:custGeom>
            <a:avLst/>
            <a:gdLst>
              <a:gd name="connsiteX0" fmla="*/ 1594489 w 1594489"/>
              <a:gd name="connsiteY0" fmla="*/ 1594489 h 1594489"/>
              <a:gd name="connsiteX1" fmla="*/ 0 w 1594489"/>
              <a:gd name="connsiteY1" fmla="*/ 0 h 1594489"/>
              <a:gd name="connsiteX2" fmla="*/ 40826 w 1594489"/>
              <a:gd name="connsiteY2" fmla="*/ 0 h 1594489"/>
              <a:gd name="connsiteX3" fmla="*/ 1594489 w 1594489"/>
              <a:gd name="connsiteY3" fmla="*/ 1553663 h 1594489"/>
              <a:gd name="connsiteX4" fmla="*/ 1594489 w 1594489"/>
              <a:gd name="connsiteY4" fmla="*/ 1594489 h 159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4489" h="1594489">
                <a:moveTo>
                  <a:pt x="1594489" y="1594489"/>
                </a:moveTo>
                <a:lnTo>
                  <a:pt x="0" y="0"/>
                </a:lnTo>
                <a:lnTo>
                  <a:pt x="40826" y="0"/>
                </a:lnTo>
                <a:lnTo>
                  <a:pt x="1594489" y="1553663"/>
                </a:lnTo>
                <a:lnTo>
                  <a:pt x="1594489" y="159448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9" name="Полилиния: Фигура 148">
            <a:extLst>
              <a:ext uri="{FF2B5EF4-FFF2-40B4-BE49-F238E27FC236}">
                <a16:creationId xmlns:a16="http://schemas.microsoft.com/office/drawing/2014/main" id="{BE269AE3-65CE-4B86-B8B1-413783695039}"/>
              </a:ext>
            </a:extLst>
          </p:cNvPr>
          <p:cNvSpPr/>
          <p:nvPr/>
        </p:nvSpPr>
        <p:spPr>
          <a:xfrm rot="13500280">
            <a:off x="19309" y="716696"/>
            <a:ext cx="1509435" cy="1508300"/>
          </a:xfrm>
          <a:custGeom>
            <a:avLst/>
            <a:gdLst>
              <a:gd name="connsiteX0" fmla="*/ 1508301 w 1509435"/>
              <a:gd name="connsiteY0" fmla="*/ 1508300 h 1508300"/>
              <a:gd name="connsiteX1" fmla="*/ 0 w 1509435"/>
              <a:gd name="connsiteY1" fmla="*/ 0 h 1508300"/>
              <a:gd name="connsiteX2" fmla="*/ 40826 w 1509435"/>
              <a:gd name="connsiteY2" fmla="*/ 0 h 1508300"/>
              <a:gd name="connsiteX3" fmla="*/ 1509435 w 1509435"/>
              <a:gd name="connsiteY3" fmla="*/ 1467474 h 1508300"/>
              <a:gd name="connsiteX4" fmla="*/ 1508301 w 1509435"/>
              <a:gd name="connsiteY4" fmla="*/ 1467474 h 1508300"/>
              <a:gd name="connsiteX5" fmla="*/ 1508301 w 1509435"/>
              <a:gd name="connsiteY5" fmla="*/ 1508300 h 150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9435" h="1508300">
                <a:moveTo>
                  <a:pt x="1508301" y="1508300"/>
                </a:moveTo>
                <a:lnTo>
                  <a:pt x="0" y="0"/>
                </a:lnTo>
                <a:lnTo>
                  <a:pt x="40826" y="0"/>
                </a:lnTo>
                <a:lnTo>
                  <a:pt x="1509435" y="1467474"/>
                </a:lnTo>
                <a:lnTo>
                  <a:pt x="1508301" y="1467474"/>
                </a:lnTo>
                <a:lnTo>
                  <a:pt x="1508301" y="150830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8" name="Полилиния: Фигура 147">
            <a:extLst>
              <a:ext uri="{FF2B5EF4-FFF2-40B4-BE49-F238E27FC236}">
                <a16:creationId xmlns:a16="http://schemas.microsoft.com/office/drawing/2014/main" id="{C35E0649-74BB-4271-BE7D-1F2ED094753E}"/>
              </a:ext>
            </a:extLst>
          </p:cNvPr>
          <p:cNvSpPr/>
          <p:nvPr/>
        </p:nvSpPr>
        <p:spPr>
          <a:xfrm rot="13500280">
            <a:off x="1859" y="758817"/>
            <a:ext cx="1423246" cy="1423247"/>
          </a:xfrm>
          <a:custGeom>
            <a:avLst/>
            <a:gdLst>
              <a:gd name="connsiteX0" fmla="*/ 1423246 w 1423246"/>
              <a:gd name="connsiteY0" fmla="*/ 1423247 h 1423247"/>
              <a:gd name="connsiteX1" fmla="*/ 0 w 1423246"/>
              <a:gd name="connsiteY1" fmla="*/ 0 h 1423247"/>
              <a:gd name="connsiteX2" fmla="*/ 40825 w 1423246"/>
              <a:gd name="connsiteY2" fmla="*/ 0 h 1423247"/>
              <a:gd name="connsiteX3" fmla="*/ 1423246 w 1423246"/>
              <a:gd name="connsiteY3" fmla="*/ 1382420 h 1423247"/>
              <a:gd name="connsiteX4" fmla="*/ 1423246 w 1423246"/>
              <a:gd name="connsiteY4" fmla="*/ 1423247 h 142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3246" h="1423247">
                <a:moveTo>
                  <a:pt x="1423246" y="1423247"/>
                </a:moveTo>
                <a:lnTo>
                  <a:pt x="0" y="0"/>
                </a:lnTo>
                <a:lnTo>
                  <a:pt x="40825" y="0"/>
                </a:lnTo>
                <a:lnTo>
                  <a:pt x="1423246" y="1382420"/>
                </a:lnTo>
                <a:lnTo>
                  <a:pt x="1423246" y="142324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7" name="Полилиния: Фигура 146">
            <a:extLst>
              <a:ext uri="{FF2B5EF4-FFF2-40B4-BE49-F238E27FC236}">
                <a16:creationId xmlns:a16="http://schemas.microsoft.com/office/drawing/2014/main" id="{6C2D71F3-0A7A-4745-A34F-CE00E95F927C}"/>
              </a:ext>
            </a:extLst>
          </p:cNvPr>
          <p:cNvSpPr/>
          <p:nvPr/>
        </p:nvSpPr>
        <p:spPr>
          <a:xfrm rot="13500280">
            <a:off x="-15991" y="801908"/>
            <a:ext cx="1337057" cy="1337057"/>
          </a:xfrm>
          <a:custGeom>
            <a:avLst/>
            <a:gdLst>
              <a:gd name="connsiteX0" fmla="*/ 1337057 w 1337057"/>
              <a:gd name="connsiteY0" fmla="*/ 1337057 h 1337057"/>
              <a:gd name="connsiteX1" fmla="*/ 0 w 1337057"/>
              <a:gd name="connsiteY1" fmla="*/ 0 h 1337057"/>
              <a:gd name="connsiteX2" fmla="*/ 40826 w 1337057"/>
              <a:gd name="connsiteY2" fmla="*/ 0 h 1337057"/>
              <a:gd name="connsiteX3" fmla="*/ 1337057 w 1337057"/>
              <a:gd name="connsiteY3" fmla="*/ 1296231 h 1337057"/>
              <a:gd name="connsiteX4" fmla="*/ 1337057 w 1337057"/>
              <a:gd name="connsiteY4" fmla="*/ 1337057 h 133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7057" h="1337057">
                <a:moveTo>
                  <a:pt x="1337057" y="1337057"/>
                </a:moveTo>
                <a:lnTo>
                  <a:pt x="0" y="0"/>
                </a:lnTo>
                <a:lnTo>
                  <a:pt x="40826" y="0"/>
                </a:lnTo>
                <a:lnTo>
                  <a:pt x="1337057" y="1296231"/>
                </a:lnTo>
                <a:lnTo>
                  <a:pt x="1337057" y="133705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6" name="Полилиния: Фигура 145">
            <a:extLst>
              <a:ext uri="{FF2B5EF4-FFF2-40B4-BE49-F238E27FC236}">
                <a16:creationId xmlns:a16="http://schemas.microsoft.com/office/drawing/2014/main" id="{51BF2AB6-6873-4ED8-98DB-4A9398AF7324}"/>
              </a:ext>
            </a:extLst>
          </p:cNvPr>
          <p:cNvSpPr/>
          <p:nvPr/>
        </p:nvSpPr>
        <p:spPr>
          <a:xfrm rot="13500280">
            <a:off x="-33841" y="844997"/>
            <a:ext cx="1250869" cy="1250869"/>
          </a:xfrm>
          <a:custGeom>
            <a:avLst/>
            <a:gdLst>
              <a:gd name="connsiteX0" fmla="*/ 1250869 w 1250869"/>
              <a:gd name="connsiteY0" fmla="*/ 1250869 h 1250869"/>
              <a:gd name="connsiteX1" fmla="*/ 0 w 1250869"/>
              <a:gd name="connsiteY1" fmla="*/ 0 h 1250869"/>
              <a:gd name="connsiteX2" fmla="*/ 40825 w 1250869"/>
              <a:gd name="connsiteY2" fmla="*/ 0 h 1250869"/>
              <a:gd name="connsiteX3" fmla="*/ 1250869 w 1250869"/>
              <a:gd name="connsiteY3" fmla="*/ 1210042 h 1250869"/>
              <a:gd name="connsiteX4" fmla="*/ 1250869 w 1250869"/>
              <a:gd name="connsiteY4" fmla="*/ 1250869 h 125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0869" h="1250869">
                <a:moveTo>
                  <a:pt x="1250869" y="1250869"/>
                </a:moveTo>
                <a:lnTo>
                  <a:pt x="0" y="0"/>
                </a:lnTo>
                <a:lnTo>
                  <a:pt x="40825" y="0"/>
                </a:lnTo>
                <a:lnTo>
                  <a:pt x="1250869" y="1210042"/>
                </a:lnTo>
                <a:lnTo>
                  <a:pt x="1250869" y="125086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5" name="Полилиния: фигура 144">
            <a:extLst>
              <a:ext uri="{FF2B5EF4-FFF2-40B4-BE49-F238E27FC236}">
                <a16:creationId xmlns:a16="http://schemas.microsoft.com/office/drawing/2014/main" id="{38BEE1DC-3180-496F-B9F2-0541143A9C65}"/>
              </a:ext>
            </a:extLst>
          </p:cNvPr>
          <p:cNvSpPr/>
          <p:nvPr/>
        </p:nvSpPr>
        <p:spPr>
          <a:xfrm rot="13500280">
            <a:off x="-51857" y="888486"/>
            <a:ext cx="1165814" cy="1164680"/>
          </a:xfrm>
          <a:custGeom>
            <a:avLst/>
            <a:gdLst>
              <a:gd name="connsiteX0" fmla="*/ 1164680 w 1165814"/>
              <a:gd name="connsiteY0" fmla="*/ 1164680 h 1164680"/>
              <a:gd name="connsiteX1" fmla="*/ 0 w 1165814"/>
              <a:gd name="connsiteY1" fmla="*/ 1 h 1164680"/>
              <a:gd name="connsiteX2" fmla="*/ 40825 w 1165814"/>
              <a:gd name="connsiteY2" fmla="*/ 0 h 1164680"/>
              <a:gd name="connsiteX3" fmla="*/ 1165814 w 1165814"/>
              <a:gd name="connsiteY3" fmla="*/ 1123854 h 1164680"/>
              <a:gd name="connsiteX4" fmla="*/ 1164680 w 1165814"/>
              <a:gd name="connsiteY4" fmla="*/ 1123854 h 1164680"/>
              <a:gd name="connsiteX5" fmla="*/ 1164680 w 1165814"/>
              <a:gd name="connsiteY5" fmla="*/ 1164680 h 116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5814" h="1164680">
                <a:moveTo>
                  <a:pt x="1164680" y="1164680"/>
                </a:moveTo>
                <a:lnTo>
                  <a:pt x="0" y="1"/>
                </a:lnTo>
                <a:lnTo>
                  <a:pt x="40825" y="0"/>
                </a:lnTo>
                <a:lnTo>
                  <a:pt x="1165814" y="1123854"/>
                </a:lnTo>
                <a:lnTo>
                  <a:pt x="1164680" y="1123854"/>
                </a:lnTo>
                <a:lnTo>
                  <a:pt x="1164680" y="116468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4" name="Полилиния: Фигура 143">
            <a:extLst>
              <a:ext uri="{FF2B5EF4-FFF2-40B4-BE49-F238E27FC236}">
                <a16:creationId xmlns:a16="http://schemas.microsoft.com/office/drawing/2014/main" id="{D39D863D-C379-4E72-B276-53F62D7E2B98}"/>
              </a:ext>
            </a:extLst>
          </p:cNvPr>
          <p:cNvSpPr/>
          <p:nvPr/>
        </p:nvSpPr>
        <p:spPr>
          <a:xfrm rot="13500280">
            <a:off x="-69307" y="930608"/>
            <a:ext cx="1079626" cy="1079626"/>
          </a:xfrm>
          <a:custGeom>
            <a:avLst/>
            <a:gdLst>
              <a:gd name="connsiteX0" fmla="*/ 1079626 w 1079626"/>
              <a:gd name="connsiteY0" fmla="*/ 1079626 h 1079626"/>
              <a:gd name="connsiteX1" fmla="*/ 0 w 1079626"/>
              <a:gd name="connsiteY1" fmla="*/ 1 h 1079626"/>
              <a:gd name="connsiteX2" fmla="*/ 40826 w 1079626"/>
              <a:gd name="connsiteY2" fmla="*/ 0 h 1079626"/>
              <a:gd name="connsiteX3" fmla="*/ 1079626 w 1079626"/>
              <a:gd name="connsiteY3" fmla="*/ 1038800 h 1079626"/>
              <a:gd name="connsiteX4" fmla="*/ 1079626 w 1079626"/>
              <a:gd name="connsiteY4" fmla="*/ 1079626 h 1079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626" h="1079626">
                <a:moveTo>
                  <a:pt x="1079626" y="1079626"/>
                </a:moveTo>
                <a:lnTo>
                  <a:pt x="0" y="1"/>
                </a:lnTo>
                <a:lnTo>
                  <a:pt x="40826" y="0"/>
                </a:lnTo>
                <a:lnTo>
                  <a:pt x="1079626" y="1038800"/>
                </a:lnTo>
                <a:lnTo>
                  <a:pt x="1079626" y="1079626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3" name="Полилиния: Фигура 142">
            <a:extLst>
              <a:ext uri="{FF2B5EF4-FFF2-40B4-BE49-F238E27FC236}">
                <a16:creationId xmlns:a16="http://schemas.microsoft.com/office/drawing/2014/main" id="{9079BA6D-6450-46A6-9874-663ABFE497CE}"/>
              </a:ext>
            </a:extLst>
          </p:cNvPr>
          <p:cNvSpPr/>
          <p:nvPr/>
        </p:nvSpPr>
        <p:spPr>
          <a:xfrm rot="13500280">
            <a:off x="-87157" y="973697"/>
            <a:ext cx="993437" cy="993438"/>
          </a:xfrm>
          <a:custGeom>
            <a:avLst/>
            <a:gdLst>
              <a:gd name="connsiteX0" fmla="*/ 993437 w 993437"/>
              <a:gd name="connsiteY0" fmla="*/ 993438 h 993438"/>
              <a:gd name="connsiteX1" fmla="*/ 0 w 993437"/>
              <a:gd name="connsiteY1" fmla="*/ 0 h 993438"/>
              <a:gd name="connsiteX2" fmla="*/ 40825 w 993437"/>
              <a:gd name="connsiteY2" fmla="*/ 1 h 993438"/>
              <a:gd name="connsiteX3" fmla="*/ 993437 w 993437"/>
              <a:gd name="connsiteY3" fmla="*/ 952612 h 993438"/>
              <a:gd name="connsiteX4" fmla="*/ 993437 w 993437"/>
              <a:gd name="connsiteY4" fmla="*/ 993438 h 99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3437" h="993438">
                <a:moveTo>
                  <a:pt x="993437" y="993438"/>
                </a:moveTo>
                <a:lnTo>
                  <a:pt x="0" y="0"/>
                </a:lnTo>
                <a:lnTo>
                  <a:pt x="40825" y="1"/>
                </a:lnTo>
                <a:lnTo>
                  <a:pt x="993437" y="952612"/>
                </a:lnTo>
                <a:lnTo>
                  <a:pt x="993437" y="99343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2" name="Полилиния: Фигура 141">
            <a:extLst>
              <a:ext uri="{FF2B5EF4-FFF2-40B4-BE49-F238E27FC236}">
                <a16:creationId xmlns:a16="http://schemas.microsoft.com/office/drawing/2014/main" id="{A4CFFBA8-B565-42FA-9C0D-4FC6525B06C1}"/>
              </a:ext>
            </a:extLst>
          </p:cNvPr>
          <p:cNvSpPr/>
          <p:nvPr/>
        </p:nvSpPr>
        <p:spPr>
          <a:xfrm rot="13500280">
            <a:off x="-105173" y="1017188"/>
            <a:ext cx="908383" cy="907248"/>
          </a:xfrm>
          <a:custGeom>
            <a:avLst/>
            <a:gdLst>
              <a:gd name="connsiteX0" fmla="*/ 907249 w 908383"/>
              <a:gd name="connsiteY0" fmla="*/ 907248 h 907248"/>
              <a:gd name="connsiteX1" fmla="*/ 0 w 908383"/>
              <a:gd name="connsiteY1" fmla="*/ 0 h 907248"/>
              <a:gd name="connsiteX2" fmla="*/ 40827 w 908383"/>
              <a:gd name="connsiteY2" fmla="*/ 0 h 907248"/>
              <a:gd name="connsiteX3" fmla="*/ 908383 w 908383"/>
              <a:gd name="connsiteY3" fmla="*/ 866422 h 907248"/>
              <a:gd name="connsiteX4" fmla="*/ 907249 w 908383"/>
              <a:gd name="connsiteY4" fmla="*/ 866422 h 907248"/>
              <a:gd name="connsiteX5" fmla="*/ 907249 w 908383"/>
              <a:gd name="connsiteY5" fmla="*/ 907248 h 907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383" h="907248">
                <a:moveTo>
                  <a:pt x="907249" y="907248"/>
                </a:moveTo>
                <a:lnTo>
                  <a:pt x="0" y="0"/>
                </a:lnTo>
                <a:lnTo>
                  <a:pt x="40827" y="0"/>
                </a:lnTo>
                <a:lnTo>
                  <a:pt x="908383" y="866422"/>
                </a:lnTo>
                <a:lnTo>
                  <a:pt x="907249" y="866422"/>
                </a:lnTo>
                <a:lnTo>
                  <a:pt x="907249" y="90724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1" name="Полилиния: Фигура 140">
            <a:extLst>
              <a:ext uri="{FF2B5EF4-FFF2-40B4-BE49-F238E27FC236}">
                <a16:creationId xmlns:a16="http://schemas.microsoft.com/office/drawing/2014/main" id="{98016DB4-3354-4E78-B07E-1D722297B864}"/>
              </a:ext>
            </a:extLst>
          </p:cNvPr>
          <p:cNvSpPr/>
          <p:nvPr/>
        </p:nvSpPr>
        <p:spPr>
          <a:xfrm rot="13500280">
            <a:off x="-123024" y="1060277"/>
            <a:ext cx="822195" cy="821061"/>
          </a:xfrm>
          <a:custGeom>
            <a:avLst/>
            <a:gdLst>
              <a:gd name="connsiteX0" fmla="*/ 821060 w 822195"/>
              <a:gd name="connsiteY0" fmla="*/ 821061 h 821061"/>
              <a:gd name="connsiteX1" fmla="*/ 0 w 822195"/>
              <a:gd name="connsiteY1" fmla="*/ 0 h 821061"/>
              <a:gd name="connsiteX2" fmla="*/ 40826 w 822195"/>
              <a:gd name="connsiteY2" fmla="*/ 1 h 821061"/>
              <a:gd name="connsiteX3" fmla="*/ 822195 w 822195"/>
              <a:gd name="connsiteY3" fmla="*/ 780235 h 821061"/>
              <a:gd name="connsiteX4" fmla="*/ 821060 w 822195"/>
              <a:gd name="connsiteY4" fmla="*/ 780235 h 821061"/>
              <a:gd name="connsiteX5" fmla="*/ 821060 w 822195"/>
              <a:gd name="connsiteY5" fmla="*/ 821061 h 82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195" h="821061">
                <a:moveTo>
                  <a:pt x="821060" y="821061"/>
                </a:moveTo>
                <a:lnTo>
                  <a:pt x="0" y="0"/>
                </a:lnTo>
                <a:lnTo>
                  <a:pt x="40826" y="1"/>
                </a:lnTo>
                <a:lnTo>
                  <a:pt x="822195" y="780235"/>
                </a:lnTo>
                <a:lnTo>
                  <a:pt x="821060" y="780235"/>
                </a:lnTo>
                <a:lnTo>
                  <a:pt x="821060" y="821061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0" name="Полилиния: Фигура 139">
            <a:extLst>
              <a:ext uri="{FF2B5EF4-FFF2-40B4-BE49-F238E27FC236}">
                <a16:creationId xmlns:a16="http://schemas.microsoft.com/office/drawing/2014/main" id="{0CB1EA35-0D05-4F13-871D-0CAB5CECD44A}"/>
              </a:ext>
            </a:extLst>
          </p:cNvPr>
          <p:cNvSpPr/>
          <p:nvPr/>
        </p:nvSpPr>
        <p:spPr>
          <a:xfrm rot="13500280">
            <a:off x="-140475" y="1102398"/>
            <a:ext cx="736006" cy="736005"/>
          </a:xfrm>
          <a:custGeom>
            <a:avLst/>
            <a:gdLst>
              <a:gd name="connsiteX0" fmla="*/ 736005 w 736006"/>
              <a:gd name="connsiteY0" fmla="*/ 736005 h 736005"/>
              <a:gd name="connsiteX1" fmla="*/ 0 w 736006"/>
              <a:gd name="connsiteY1" fmla="*/ 0 h 736005"/>
              <a:gd name="connsiteX2" fmla="*/ 40826 w 736006"/>
              <a:gd name="connsiteY2" fmla="*/ 0 h 736005"/>
              <a:gd name="connsiteX3" fmla="*/ 736006 w 736006"/>
              <a:gd name="connsiteY3" fmla="*/ 695179 h 736005"/>
              <a:gd name="connsiteX4" fmla="*/ 736005 w 736006"/>
              <a:gd name="connsiteY4" fmla="*/ 736005 h 736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006" h="736005">
                <a:moveTo>
                  <a:pt x="736005" y="736005"/>
                </a:moveTo>
                <a:lnTo>
                  <a:pt x="0" y="0"/>
                </a:lnTo>
                <a:lnTo>
                  <a:pt x="40826" y="0"/>
                </a:lnTo>
                <a:lnTo>
                  <a:pt x="736006" y="695179"/>
                </a:lnTo>
                <a:lnTo>
                  <a:pt x="736005" y="736005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39" name="Полилиния: Фигура 138">
            <a:extLst>
              <a:ext uri="{FF2B5EF4-FFF2-40B4-BE49-F238E27FC236}">
                <a16:creationId xmlns:a16="http://schemas.microsoft.com/office/drawing/2014/main" id="{17F84AF5-3C7F-4D42-92A9-CCA3CDB8EB55}"/>
              </a:ext>
            </a:extLst>
          </p:cNvPr>
          <p:cNvSpPr/>
          <p:nvPr/>
        </p:nvSpPr>
        <p:spPr>
          <a:xfrm rot="13500280">
            <a:off x="-158323" y="1145488"/>
            <a:ext cx="649817" cy="649817"/>
          </a:xfrm>
          <a:custGeom>
            <a:avLst/>
            <a:gdLst>
              <a:gd name="connsiteX0" fmla="*/ 649817 w 649817"/>
              <a:gd name="connsiteY0" fmla="*/ 649817 h 649817"/>
              <a:gd name="connsiteX1" fmla="*/ 0 w 649817"/>
              <a:gd name="connsiteY1" fmla="*/ 0 h 649817"/>
              <a:gd name="connsiteX2" fmla="*/ 40826 w 649817"/>
              <a:gd name="connsiteY2" fmla="*/ 0 h 649817"/>
              <a:gd name="connsiteX3" fmla="*/ 649817 w 649817"/>
              <a:gd name="connsiteY3" fmla="*/ 608990 h 649817"/>
              <a:gd name="connsiteX4" fmla="*/ 649817 w 649817"/>
              <a:gd name="connsiteY4" fmla="*/ 649817 h 649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817" h="649817">
                <a:moveTo>
                  <a:pt x="649817" y="649817"/>
                </a:moveTo>
                <a:lnTo>
                  <a:pt x="0" y="0"/>
                </a:lnTo>
                <a:lnTo>
                  <a:pt x="40826" y="0"/>
                </a:lnTo>
                <a:lnTo>
                  <a:pt x="649817" y="608990"/>
                </a:lnTo>
                <a:lnTo>
                  <a:pt x="649817" y="64981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38" name="Полилиния: Фигура 137">
            <a:extLst>
              <a:ext uri="{FF2B5EF4-FFF2-40B4-BE49-F238E27FC236}">
                <a16:creationId xmlns:a16="http://schemas.microsoft.com/office/drawing/2014/main" id="{FA8E90CE-90F4-42ED-AAAF-0F139BE4E3D5}"/>
              </a:ext>
            </a:extLst>
          </p:cNvPr>
          <p:cNvSpPr/>
          <p:nvPr/>
        </p:nvSpPr>
        <p:spPr>
          <a:xfrm rot="13500280">
            <a:off x="-176338" y="1188978"/>
            <a:ext cx="564761" cy="563628"/>
          </a:xfrm>
          <a:custGeom>
            <a:avLst/>
            <a:gdLst>
              <a:gd name="connsiteX0" fmla="*/ 563628 w 564761"/>
              <a:gd name="connsiteY0" fmla="*/ 563628 h 563628"/>
              <a:gd name="connsiteX1" fmla="*/ 0 w 564761"/>
              <a:gd name="connsiteY1" fmla="*/ 0 h 563628"/>
              <a:gd name="connsiteX2" fmla="*/ 40826 w 564761"/>
              <a:gd name="connsiteY2" fmla="*/ 0 h 563628"/>
              <a:gd name="connsiteX3" fmla="*/ 564761 w 564761"/>
              <a:gd name="connsiteY3" fmla="*/ 522802 h 563628"/>
              <a:gd name="connsiteX4" fmla="*/ 563629 w 564761"/>
              <a:gd name="connsiteY4" fmla="*/ 522802 h 563628"/>
              <a:gd name="connsiteX5" fmla="*/ 563628 w 564761"/>
              <a:gd name="connsiteY5" fmla="*/ 563628 h 563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761" h="563628">
                <a:moveTo>
                  <a:pt x="563628" y="563628"/>
                </a:moveTo>
                <a:lnTo>
                  <a:pt x="0" y="0"/>
                </a:lnTo>
                <a:lnTo>
                  <a:pt x="40826" y="0"/>
                </a:lnTo>
                <a:lnTo>
                  <a:pt x="564761" y="522802"/>
                </a:lnTo>
                <a:lnTo>
                  <a:pt x="563629" y="522802"/>
                </a:lnTo>
                <a:lnTo>
                  <a:pt x="563628" y="56362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37" name="Полилиния: фигура 136">
            <a:extLst>
              <a:ext uri="{FF2B5EF4-FFF2-40B4-BE49-F238E27FC236}">
                <a16:creationId xmlns:a16="http://schemas.microsoft.com/office/drawing/2014/main" id="{7C1C105E-FE0D-4A36-AE5B-BBA110F6EE53}"/>
              </a:ext>
            </a:extLst>
          </p:cNvPr>
          <p:cNvSpPr/>
          <p:nvPr userDrawn="1"/>
        </p:nvSpPr>
        <p:spPr>
          <a:xfrm rot="13500280">
            <a:off x="-194190" y="1232066"/>
            <a:ext cx="478574" cy="477440"/>
          </a:xfrm>
          <a:custGeom>
            <a:avLst/>
            <a:gdLst>
              <a:gd name="connsiteX0" fmla="*/ 478574 w 478574"/>
              <a:gd name="connsiteY0" fmla="*/ 477440 h 477440"/>
              <a:gd name="connsiteX1" fmla="*/ 0 w 478574"/>
              <a:gd name="connsiteY1" fmla="*/ 0 h 477440"/>
              <a:gd name="connsiteX2" fmla="*/ 40826 w 478574"/>
              <a:gd name="connsiteY2" fmla="*/ 0 h 477440"/>
              <a:gd name="connsiteX3" fmla="*/ 478573 w 478574"/>
              <a:gd name="connsiteY3" fmla="*/ 437747 h 477440"/>
              <a:gd name="connsiteX4" fmla="*/ 478574 w 478574"/>
              <a:gd name="connsiteY4" fmla="*/ 477440 h 47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574" h="477440">
                <a:moveTo>
                  <a:pt x="478574" y="477440"/>
                </a:moveTo>
                <a:lnTo>
                  <a:pt x="0" y="0"/>
                </a:lnTo>
                <a:lnTo>
                  <a:pt x="40826" y="0"/>
                </a:lnTo>
                <a:lnTo>
                  <a:pt x="478573" y="437747"/>
                </a:lnTo>
                <a:lnTo>
                  <a:pt x="478574" y="47744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63" name="Полилиния: Фигура 162">
            <a:extLst>
              <a:ext uri="{FF2B5EF4-FFF2-40B4-BE49-F238E27FC236}">
                <a16:creationId xmlns:a16="http://schemas.microsoft.com/office/drawing/2014/main" id="{FEE07693-1822-40D4-88A4-0F663C787D7E}"/>
              </a:ext>
            </a:extLst>
          </p:cNvPr>
          <p:cNvSpPr/>
          <p:nvPr userDrawn="1"/>
        </p:nvSpPr>
        <p:spPr>
          <a:xfrm>
            <a:off x="2202360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4" name="Полилиния: фигура 183">
            <a:extLst>
              <a:ext uri="{FF2B5EF4-FFF2-40B4-BE49-F238E27FC236}">
                <a16:creationId xmlns:a16="http://schemas.microsoft.com/office/drawing/2014/main" id="{AD282910-ECE9-4B26-9656-AD1D41D44AC8}"/>
              </a:ext>
            </a:extLst>
          </p:cNvPr>
          <p:cNvSpPr/>
          <p:nvPr userDrawn="1"/>
        </p:nvSpPr>
        <p:spPr>
          <a:xfrm>
            <a:off x="1089323" y="5806086"/>
            <a:ext cx="30139" cy="1051915"/>
          </a:xfrm>
          <a:custGeom>
            <a:avLst/>
            <a:gdLst>
              <a:gd name="connsiteX0" fmla="*/ 28833 w 30139"/>
              <a:gd name="connsiteY0" fmla="*/ 0 h 1051915"/>
              <a:gd name="connsiteX1" fmla="*/ 30139 w 30139"/>
              <a:gd name="connsiteY1" fmla="*/ 1051915 h 1051915"/>
              <a:gd name="connsiteX2" fmla="*/ 1271 w 30139"/>
              <a:gd name="connsiteY2" fmla="*/ 1051915 h 1051915"/>
              <a:gd name="connsiteX3" fmla="*/ 0 w 30139"/>
              <a:gd name="connsiteY3" fmla="*/ 28904 h 1051915"/>
              <a:gd name="connsiteX4" fmla="*/ 28833 w 30139"/>
              <a:gd name="connsiteY4" fmla="*/ 0 h 105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39" h="1051915">
                <a:moveTo>
                  <a:pt x="28833" y="0"/>
                </a:moveTo>
                <a:lnTo>
                  <a:pt x="30139" y="1051915"/>
                </a:lnTo>
                <a:lnTo>
                  <a:pt x="1271" y="1051915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3" name="Полилиния: Фигура 182">
            <a:extLst>
              <a:ext uri="{FF2B5EF4-FFF2-40B4-BE49-F238E27FC236}">
                <a16:creationId xmlns:a16="http://schemas.microsoft.com/office/drawing/2014/main" id="{7C7A453C-4565-4652-9781-F1488009734C}"/>
              </a:ext>
            </a:extLst>
          </p:cNvPr>
          <p:cNvSpPr/>
          <p:nvPr userDrawn="1"/>
        </p:nvSpPr>
        <p:spPr>
          <a:xfrm>
            <a:off x="1028453" y="5867106"/>
            <a:ext cx="30064" cy="990894"/>
          </a:xfrm>
          <a:custGeom>
            <a:avLst/>
            <a:gdLst>
              <a:gd name="connsiteX0" fmla="*/ 28833 w 30064"/>
              <a:gd name="connsiteY0" fmla="*/ 0 h 990894"/>
              <a:gd name="connsiteX1" fmla="*/ 30064 w 30064"/>
              <a:gd name="connsiteY1" fmla="*/ 990894 h 990894"/>
              <a:gd name="connsiteX2" fmla="*/ 1195 w 30064"/>
              <a:gd name="connsiteY2" fmla="*/ 990894 h 990894"/>
              <a:gd name="connsiteX3" fmla="*/ 0 w 30064"/>
              <a:gd name="connsiteY3" fmla="*/ 28904 h 990894"/>
              <a:gd name="connsiteX4" fmla="*/ 28833 w 30064"/>
              <a:gd name="connsiteY4" fmla="*/ 0 h 990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64" h="990894">
                <a:moveTo>
                  <a:pt x="28833" y="0"/>
                </a:moveTo>
                <a:lnTo>
                  <a:pt x="30064" y="990894"/>
                </a:lnTo>
                <a:lnTo>
                  <a:pt x="1195" y="990894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2" name="Полилиния: Фигура 181">
            <a:extLst>
              <a:ext uri="{FF2B5EF4-FFF2-40B4-BE49-F238E27FC236}">
                <a16:creationId xmlns:a16="http://schemas.microsoft.com/office/drawing/2014/main" id="{DE479407-B0BB-45F1-A93D-05ED5B41F316}"/>
              </a:ext>
            </a:extLst>
          </p:cNvPr>
          <p:cNvSpPr/>
          <p:nvPr userDrawn="1"/>
        </p:nvSpPr>
        <p:spPr>
          <a:xfrm>
            <a:off x="967584" y="5928926"/>
            <a:ext cx="30790" cy="929074"/>
          </a:xfrm>
          <a:custGeom>
            <a:avLst/>
            <a:gdLst>
              <a:gd name="connsiteX0" fmla="*/ 29636 w 30790"/>
              <a:gd name="connsiteY0" fmla="*/ 0 h 929074"/>
              <a:gd name="connsiteX1" fmla="*/ 30790 w 30790"/>
              <a:gd name="connsiteY1" fmla="*/ 929074 h 929074"/>
              <a:gd name="connsiteX2" fmla="*/ 1401 w 30790"/>
              <a:gd name="connsiteY2" fmla="*/ 929074 h 929074"/>
              <a:gd name="connsiteX3" fmla="*/ 0 w 30790"/>
              <a:gd name="connsiteY3" fmla="*/ 28104 h 929074"/>
              <a:gd name="connsiteX4" fmla="*/ 803 w 30790"/>
              <a:gd name="connsiteY4" fmla="*/ 28905 h 929074"/>
              <a:gd name="connsiteX5" fmla="*/ 29636 w 30790"/>
              <a:gd name="connsiteY5" fmla="*/ 0 h 92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90" h="929074">
                <a:moveTo>
                  <a:pt x="29636" y="0"/>
                </a:moveTo>
                <a:lnTo>
                  <a:pt x="30790" y="929074"/>
                </a:lnTo>
                <a:lnTo>
                  <a:pt x="1401" y="929074"/>
                </a:lnTo>
                <a:lnTo>
                  <a:pt x="0" y="28104"/>
                </a:lnTo>
                <a:lnTo>
                  <a:pt x="803" y="28905"/>
                </a:lnTo>
                <a:lnTo>
                  <a:pt x="296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1" name="Полилиния: Фигура 180">
            <a:extLst>
              <a:ext uri="{FF2B5EF4-FFF2-40B4-BE49-F238E27FC236}">
                <a16:creationId xmlns:a16="http://schemas.microsoft.com/office/drawing/2014/main" id="{0271515D-B4B7-4502-B24F-DC5480444ED0}"/>
              </a:ext>
            </a:extLst>
          </p:cNvPr>
          <p:cNvSpPr/>
          <p:nvPr userDrawn="1"/>
        </p:nvSpPr>
        <p:spPr>
          <a:xfrm>
            <a:off x="906717" y="5989948"/>
            <a:ext cx="30713" cy="868053"/>
          </a:xfrm>
          <a:custGeom>
            <a:avLst/>
            <a:gdLst>
              <a:gd name="connsiteX0" fmla="*/ 29635 w 30713"/>
              <a:gd name="connsiteY0" fmla="*/ 0 h 868053"/>
              <a:gd name="connsiteX1" fmla="*/ 30713 w 30713"/>
              <a:gd name="connsiteY1" fmla="*/ 868053 h 868053"/>
              <a:gd name="connsiteX2" fmla="*/ 1319 w 30713"/>
              <a:gd name="connsiteY2" fmla="*/ 868053 h 868053"/>
              <a:gd name="connsiteX3" fmla="*/ 0 w 30713"/>
              <a:gd name="connsiteY3" fmla="*/ 28103 h 868053"/>
              <a:gd name="connsiteX4" fmla="*/ 802 w 30713"/>
              <a:gd name="connsiteY4" fmla="*/ 28904 h 868053"/>
              <a:gd name="connsiteX5" fmla="*/ 29635 w 30713"/>
              <a:gd name="connsiteY5" fmla="*/ 0 h 868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13" h="868053">
                <a:moveTo>
                  <a:pt x="29635" y="0"/>
                </a:moveTo>
                <a:lnTo>
                  <a:pt x="30713" y="868053"/>
                </a:lnTo>
                <a:lnTo>
                  <a:pt x="1319" y="868053"/>
                </a:lnTo>
                <a:lnTo>
                  <a:pt x="0" y="28103"/>
                </a:lnTo>
                <a:lnTo>
                  <a:pt x="802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80" name="Полилиния: Фигура 179">
            <a:extLst>
              <a:ext uri="{FF2B5EF4-FFF2-40B4-BE49-F238E27FC236}">
                <a16:creationId xmlns:a16="http://schemas.microsoft.com/office/drawing/2014/main" id="{DB364732-EC14-4416-964A-13F3D77CDBBD}"/>
              </a:ext>
            </a:extLst>
          </p:cNvPr>
          <p:cNvSpPr/>
          <p:nvPr userDrawn="1"/>
        </p:nvSpPr>
        <p:spPr>
          <a:xfrm>
            <a:off x="846647" y="6049364"/>
            <a:ext cx="29838" cy="808636"/>
          </a:xfrm>
          <a:custGeom>
            <a:avLst/>
            <a:gdLst>
              <a:gd name="connsiteX0" fmla="*/ 28833 w 29838"/>
              <a:gd name="connsiteY0" fmla="*/ 0 h 808636"/>
              <a:gd name="connsiteX1" fmla="*/ 29838 w 29838"/>
              <a:gd name="connsiteY1" fmla="*/ 808636 h 808636"/>
              <a:gd name="connsiteX2" fmla="*/ 969 w 29838"/>
              <a:gd name="connsiteY2" fmla="*/ 808636 h 808636"/>
              <a:gd name="connsiteX3" fmla="*/ 0 w 29838"/>
              <a:gd name="connsiteY3" fmla="*/ 28904 h 808636"/>
              <a:gd name="connsiteX4" fmla="*/ 28833 w 29838"/>
              <a:gd name="connsiteY4" fmla="*/ 0 h 808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38" h="808636">
                <a:moveTo>
                  <a:pt x="28833" y="0"/>
                </a:moveTo>
                <a:lnTo>
                  <a:pt x="29838" y="808636"/>
                </a:lnTo>
                <a:lnTo>
                  <a:pt x="969" y="808636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9" name="Полилиния: Фигура 178">
            <a:extLst>
              <a:ext uri="{FF2B5EF4-FFF2-40B4-BE49-F238E27FC236}">
                <a16:creationId xmlns:a16="http://schemas.microsoft.com/office/drawing/2014/main" id="{619347B5-2692-4514-B67B-159C25FA4940}"/>
              </a:ext>
            </a:extLst>
          </p:cNvPr>
          <p:cNvSpPr/>
          <p:nvPr userDrawn="1"/>
        </p:nvSpPr>
        <p:spPr>
          <a:xfrm>
            <a:off x="785780" y="6110384"/>
            <a:ext cx="29761" cy="747617"/>
          </a:xfrm>
          <a:custGeom>
            <a:avLst/>
            <a:gdLst>
              <a:gd name="connsiteX0" fmla="*/ 28832 w 29761"/>
              <a:gd name="connsiteY0" fmla="*/ 0 h 747617"/>
              <a:gd name="connsiteX1" fmla="*/ 29761 w 29761"/>
              <a:gd name="connsiteY1" fmla="*/ 747617 h 747617"/>
              <a:gd name="connsiteX2" fmla="*/ 893 w 29761"/>
              <a:gd name="connsiteY2" fmla="*/ 747617 h 747617"/>
              <a:gd name="connsiteX3" fmla="*/ 0 w 29761"/>
              <a:gd name="connsiteY3" fmla="*/ 28905 h 747617"/>
              <a:gd name="connsiteX4" fmla="*/ 28832 w 29761"/>
              <a:gd name="connsiteY4" fmla="*/ 0 h 747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61" h="747617">
                <a:moveTo>
                  <a:pt x="28832" y="0"/>
                </a:moveTo>
                <a:lnTo>
                  <a:pt x="29761" y="747617"/>
                </a:lnTo>
                <a:lnTo>
                  <a:pt x="893" y="747617"/>
                </a:lnTo>
                <a:lnTo>
                  <a:pt x="0" y="28905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8" name="Полилиния: Фигура 177">
            <a:extLst>
              <a:ext uri="{FF2B5EF4-FFF2-40B4-BE49-F238E27FC236}">
                <a16:creationId xmlns:a16="http://schemas.microsoft.com/office/drawing/2014/main" id="{E1746638-BCA2-4B8F-A315-9514E1973CDD}"/>
              </a:ext>
            </a:extLst>
          </p:cNvPr>
          <p:cNvSpPr/>
          <p:nvPr userDrawn="1"/>
        </p:nvSpPr>
        <p:spPr>
          <a:xfrm>
            <a:off x="724911" y="6172206"/>
            <a:ext cx="30487" cy="685795"/>
          </a:xfrm>
          <a:custGeom>
            <a:avLst/>
            <a:gdLst>
              <a:gd name="connsiteX0" fmla="*/ 29635 w 30487"/>
              <a:gd name="connsiteY0" fmla="*/ 0 h 685795"/>
              <a:gd name="connsiteX1" fmla="*/ 30487 w 30487"/>
              <a:gd name="connsiteY1" fmla="*/ 685795 h 685795"/>
              <a:gd name="connsiteX2" fmla="*/ 1071 w 30487"/>
              <a:gd name="connsiteY2" fmla="*/ 685795 h 685795"/>
              <a:gd name="connsiteX3" fmla="*/ 0 w 30487"/>
              <a:gd name="connsiteY3" fmla="*/ 28103 h 685795"/>
              <a:gd name="connsiteX4" fmla="*/ 803 w 30487"/>
              <a:gd name="connsiteY4" fmla="*/ 28904 h 685795"/>
              <a:gd name="connsiteX5" fmla="*/ 29635 w 30487"/>
              <a:gd name="connsiteY5" fmla="*/ 0 h 68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7" h="685795">
                <a:moveTo>
                  <a:pt x="29635" y="0"/>
                </a:moveTo>
                <a:lnTo>
                  <a:pt x="30487" y="685795"/>
                </a:lnTo>
                <a:lnTo>
                  <a:pt x="1071" y="685795"/>
                </a:lnTo>
                <a:lnTo>
                  <a:pt x="0" y="28103"/>
                </a:lnTo>
                <a:lnTo>
                  <a:pt x="803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7" name="Полилиния: Фигура 176">
            <a:extLst>
              <a:ext uri="{FF2B5EF4-FFF2-40B4-BE49-F238E27FC236}">
                <a16:creationId xmlns:a16="http://schemas.microsoft.com/office/drawing/2014/main" id="{47F56D6B-560F-4123-9E05-11ACF383DF87}"/>
              </a:ext>
            </a:extLst>
          </p:cNvPr>
          <p:cNvSpPr/>
          <p:nvPr userDrawn="1"/>
        </p:nvSpPr>
        <p:spPr>
          <a:xfrm>
            <a:off x="664843" y="6231622"/>
            <a:ext cx="29611" cy="626379"/>
          </a:xfrm>
          <a:custGeom>
            <a:avLst/>
            <a:gdLst>
              <a:gd name="connsiteX0" fmla="*/ 28833 w 29611"/>
              <a:gd name="connsiteY0" fmla="*/ 0 h 626379"/>
              <a:gd name="connsiteX1" fmla="*/ 29611 w 29611"/>
              <a:gd name="connsiteY1" fmla="*/ 626379 h 626379"/>
              <a:gd name="connsiteX2" fmla="*/ 742 w 29611"/>
              <a:gd name="connsiteY2" fmla="*/ 626379 h 626379"/>
              <a:gd name="connsiteX3" fmla="*/ 0 w 29611"/>
              <a:gd name="connsiteY3" fmla="*/ 28904 h 626379"/>
              <a:gd name="connsiteX4" fmla="*/ 28833 w 29611"/>
              <a:gd name="connsiteY4" fmla="*/ 0 h 62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11" h="626379">
                <a:moveTo>
                  <a:pt x="28833" y="0"/>
                </a:moveTo>
                <a:lnTo>
                  <a:pt x="29611" y="626379"/>
                </a:lnTo>
                <a:lnTo>
                  <a:pt x="742" y="626379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6" name="Полилиния: фигура 175">
            <a:extLst>
              <a:ext uri="{FF2B5EF4-FFF2-40B4-BE49-F238E27FC236}">
                <a16:creationId xmlns:a16="http://schemas.microsoft.com/office/drawing/2014/main" id="{2FD3A4D4-C05F-4057-8408-6FF0887E068F}"/>
              </a:ext>
            </a:extLst>
          </p:cNvPr>
          <p:cNvSpPr/>
          <p:nvPr userDrawn="1"/>
        </p:nvSpPr>
        <p:spPr>
          <a:xfrm>
            <a:off x="603974" y="6292642"/>
            <a:ext cx="29535" cy="565359"/>
          </a:xfrm>
          <a:custGeom>
            <a:avLst/>
            <a:gdLst>
              <a:gd name="connsiteX0" fmla="*/ 28833 w 29535"/>
              <a:gd name="connsiteY0" fmla="*/ 0 h 565359"/>
              <a:gd name="connsiteX1" fmla="*/ 29535 w 29535"/>
              <a:gd name="connsiteY1" fmla="*/ 565359 h 565359"/>
              <a:gd name="connsiteX2" fmla="*/ 666 w 29535"/>
              <a:gd name="connsiteY2" fmla="*/ 565359 h 565359"/>
              <a:gd name="connsiteX3" fmla="*/ 0 w 29535"/>
              <a:gd name="connsiteY3" fmla="*/ 28904 h 565359"/>
              <a:gd name="connsiteX4" fmla="*/ 28833 w 29535"/>
              <a:gd name="connsiteY4" fmla="*/ 0 h 565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35" h="565359">
                <a:moveTo>
                  <a:pt x="28833" y="0"/>
                </a:moveTo>
                <a:lnTo>
                  <a:pt x="29535" y="565359"/>
                </a:lnTo>
                <a:lnTo>
                  <a:pt x="666" y="565359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5" name="Полилиния: фигура 174">
            <a:extLst>
              <a:ext uri="{FF2B5EF4-FFF2-40B4-BE49-F238E27FC236}">
                <a16:creationId xmlns:a16="http://schemas.microsoft.com/office/drawing/2014/main" id="{32EAC669-BA43-4F58-9784-4CCDFE4D6F4E}"/>
              </a:ext>
            </a:extLst>
          </p:cNvPr>
          <p:cNvSpPr/>
          <p:nvPr userDrawn="1"/>
        </p:nvSpPr>
        <p:spPr>
          <a:xfrm>
            <a:off x="543104" y="6353662"/>
            <a:ext cx="29460" cy="504339"/>
          </a:xfrm>
          <a:custGeom>
            <a:avLst/>
            <a:gdLst>
              <a:gd name="connsiteX0" fmla="*/ 28833 w 29460"/>
              <a:gd name="connsiteY0" fmla="*/ 0 h 504339"/>
              <a:gd name="connsiteX1" fmla="*/ 29460 w 29460"/>
              <a:gd name="connsiteY1" fmla="*/ 504339 h 504339"/>
              <a:gd name="connsiteX2" fmla="*/ 591 w 29460"/>
              <a:gd name="connsiteY2" fmla="*/ 504339 h 504339"/>
              <a:gd name="connsiteX3" fmla="*/ 0 w 29460"/>
              <a:gd name="connsiteY3" fmla="*/ 28905 h 504339"/>
              <a:gd name="connsiteX4" fmla="*/ 28833 w 29460"/>
              <a:gd name="connsiteY4" fmla="*/ 0 h 504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60" h="504339">
                <a:moveTo>
                  <a:pt x="28833" y="0"/>
                </a:moveTo>
                <a:lnTo>
                  <a:pt x="29460" y="504339"/>
                </a:lnTo>
                <a:lnTo>
                  <a:pt x="591" y="504339"/>
                </a:lnTo>
                <a:lnTo>
                  <a:pt x="0" y="28905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4" name="Полилиния: Фигура 173">
            <a:extLst>
              <a:ext uri="{FF2B5EF4-FFF2-40B4-BE49-F238E27FC236}">
                <a16:creationId xmlns:a16="http://schemas.microsoft.com/office/drawing/2014/main" id="{73CAE3B4-689F-4EC3-8CC9-EB6D360E3846}"/>
              </a:ext>
            </a:extLst>
          </p:cNvPr>
          <p:cNvSpPr/>
          <p:nvPr userDrawn="1"/>
        </p:nvSpPr>
        <p:spPr>
          <a:xfrm>
            <a:off x="482237" y="6415482"/>
            <a:ext cx="30185" cy="442518"/>
          </a:xfrm>
          <a:custGeom>
            <a:avLst/>
            <a:gdLst>
              <a:gd name="connsiteX0" fmla="*/ 29635 w 30185"/>
              <a:gd name="connsiteY0" fmla="*/ 0 h 442518"/>
              <a:gd name="connsiteX1" fmla="*/ 30185 w 30185"/>
              <a:gd name="connsiteY1" fmla="*/ 442518 h 442518"/>
              <a:gd name="connsiteX2" fmla="*/ 724 w 30185"/>
              <a:gd name="connsiteY2" fmla="*/ 442518 h 442518"/>
              <a:gd name="connsiteX3" fmla="*/ 0 w 30185"/>
              <a:gd name="connsiteY3" fmla="*/ 28104 h 442518"/>
              <a:gd name="connsiteX4" fmla="*/ 803 w 30185"/>
              <a:gd name="connsiteY4" fmla="*/ 28905 h 442518"/>
              <a:gd name="connsiteX5" fmla="*/ 29635 w 30185"/>
              <a:gd name="connsiteY5" fmla="*/ 0 h 442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185" h="442518">
                <a:moveTo>
                  <a:pt x="29635" y="0"/>
                </a:moveTo>
                <a:lnTo>
                  <a:pt x="30185" y="442518"/>
                </a:lnTo>
                <a:lnTo>
                  <a:pt x="724" y="442518"/>
                </a:lnTo>
                <a:lnTo>
                  <a:pt x="0" y="28104"/>
                </a:lnTo>
                <a:lnTo>
                  <a:pt x="803" y="28905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3" name="Полилиния: Фигура 172">
            <a:extLst>
              <a:ext uri="{FF2B5EF4-FFF2-40B4-BE49-F238E27FC236}">
                <a16:creationId xmlns:a16="http://schemas.microsoft.com/office/drawing/2014/main" id="{8665978C-1CDF-4EF9-9A5C-4C6C0B3BE0F0}"/>
              </a:ext>
            </a:extLst>
          </p:cNvPr>
          <p:cNvSpPr/>
          <p:nvPr userDrawn="1"/>
        </p:nvSpPr>
        <p:spPr>
          <a:xfrm>
            <a:off x="422168" y="6474900"/>
            <a:ext cx="29308" cy="383101"/>
          </a:xfrm>
          <a:custGeom>
            <a:avLst/>
            <a:gdLst>
              <a:gd name="connsiteX0" fmla="*/ 28832 w 29308"/>
              <a:gd name="connsiteY0" fmla="*/ 0 h 383101"/>
              <a:gd name="connsiteX1" fmla="*/ 29308 w 29308"/>
              <a:gd name="connsiteY1" fmla="*/ 383101 h 383101"/>
              <a:gd name="connsiteX2" fmla="*/ 440 w 29308"/>
              <a:gd name="connsiteY2" fmla="*/ 383101 h 383101"/>
              <a:gd name="connsiteX3" fmla="*/ 0 w 29308"/>
              <a:gd name="connsiteY3" fmla="*/ 28904 h 383101"/>
              <a:gd name="connsiteX4" fmla="*/ 28832 w 29308"/>
              <a:gd name="connsiteY4" fmla="*/ 0 h 383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8" h="383101">
                <a:moveTo>
                  <a:pt x="28832" y="0"/>
                </a:moveTo>
                <a:lnTo>
                  <a:pt x="29308" y="383101"/>
                </a:lnTo>
                <a:lnTo>
                  <a:pt x="440" y="383101"/>
                </a:lnTo>
                <a:lnTo>
                  <a:pt x="0" y="28904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2" name="Полилиния: Фигура 171">
            <a:extLst>
              <a:ext uri="{FF2B5EF4-FFF2-40B4-BE49-F238E27FC236}">
                <a16:creationId xmlns:a16="http://schemas.microsoft.com/office/drawing/2014/main" id="{97F81447-DAE2-4092-B156-2723E18064A7}"/>
              </a:ext>
            </a:extLst>
          </p:cNvPr>
          <p:cNvSpPr/>
          <p:nvPr userDrawn="1"/>
        </p:nvSpPr>
        <p:spPr>
          <a:xfrm>
            <a:off x="361300" y="6535920"/>
            <a:ext cx="29233" cy="322081"/>
          </a:xfrm>
          <a:custGeom>
            <a:avLst/>
            <a:gdLst>
              <a:gd name="connsiteX0" fmla="*/ 28833 w 29233"/>
              <a:gd name="connsiteY0" fmla="*/ 0 h 322081"/>
              <a:gd name="connsiteX1" fmla="*/ 29233 w 29233"/>
              <a:gd name="connsiteY1" fmla="*/ 322081 h 322081"/>
              <a:gd name="connsiteX2" fmla="*/ 364 w 29233"/>
              <a:gd name="connsiteY2" fmla="*/ 322081 h 322081"/>
              <a:gd name="connsiteX3" fmla="*/ 0 w 29233"/>
              <a:gd name="connsiteY3" fmla="*/ 28904 h 322081"/>
              <a:gd name="connsiteX4" fmla="*/ 28833 w 29233"/>
              <a:gd name="connsiteY4" fmla="*/ 0 h 32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33" h="322081">
                <a:moveTo>
                  <a:pt x="28833" y="0"/>
                </a:moveTo>
                <a:lnTo>
                  <a:pt x="29233" y="322081"/>
                </a:lnTo>
                <a:lnTo>
                  <a:pt x="364" y="322081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1" name="Полилиния: Фигура 170">
            <a:extLst>
              <a:ext uri="{FF2B5EF4-FFF2-40B4-BE49-F238E27FC236}">
                <a16:creationId xmlns:a16="http://schemas.microsoft.com/office/drawing/2014/main" id="{AB0C8140-456A-4593-9DC3-5A53E63B0CDF}"/>
              </a:ext>
            </a:extLst>
          </p:cNvPr>
          <p:cNvSpPr/>
          <p:nvPr userDrawn="1"/>
        </p:nvSpPr>
        <p:spPr>
          <a:xfrm>
            <a:off x="300431" y="6597740"/>
            <a:ext cx="29959" cy="260260"/>
          </a:xfrm>
          <a:custGeom>
            <a:avLst/>
            <a:gdLst>
              <a:gd name="connsiteX0" fmla="*/ 29636 w 29959"/>
              <a:gd name="connsiteY0" fmla="*/ 0 h 260260"/>
              <a:gd name="connsiteX1" fmla="*/ 29959 w 29959"/>
              <a:gd name="connsiteY1" fmla="*/ 260260 h 260260"/>
              <a:gd name="connsiteX2" fmla="*/ 440 w 29959"/>
              <a:gd name="connsiteY2" fmla="*/ 260260 h 260260"/>
              <a:gd name="connsiteX3" fmla="*/ 0 w 29959"/>
              <a:gd name="connsiteY3" fmla="*/ 28104 h 260260"/>
              <a:gd name="connsiteX4" fmla="*/ 803 w 29959"/>
              <a:gd name="connsiteY4" fmla="*/ 28904 h 260260"/>
              <a:gd name="connsiteX5" fmla="*/ 29636 w 29959"/>
              <a:gd name="connsiteY5" fmla="*/ 0 h 26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959" h="260260">
                <a:moveTo>
                  <a:pt x="29636" y="0"/>
                </a:moveTo>
                <a:lnTo>
                  <a:pt x="29959" y="260260"/>
                </a:lnTo>
                <a:lnTo>
                  <a:pt x="440" y="260260"/>
                </a:lnTo>
                <a:lnTo>
                  <a:pt x="0" y="28104"/>
                </a:lnTo>
                <a:lnTo>
                  <a:pt x="803" y="28904"/>
                </a:lnTo>
                <a:lnTo>
                  <a:pt x="296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70" name="Полилиния: Фигура 169">
            <a:extLst>
              <a:ext uri="{FF2B5EF4-FFF2-40B4-BE49-F238E27FC236}">
                <a16:creationId xmlns:a16="http://schemas.microsoft.com/office/drawing/2014/main" id="{E1411ED6-803D-4C5A-8E92-8EAC28ACA255}"/>
              </a:ext>
            </a:extLst>
          </p:cNvPr>
          <p:cNvSpPr/>
          <p:nvPr userDrawn="1"/>
        </p:nvSpPr>
        <p:spPr>
          <a:xfrm>
            <a:off x="239562" y="6658760"/>
            <a:ext cx="29882" cy="199240"/>
          </a:xfrm>
          <a:custGeom>
            <a:avLst/>
            <a:gdLst>
              <a:gd name="connsiteX0" fmla="*/ 29635 w 29882"/>
              <a:gd name="connsiteY0" fmla="*/ 0 h 199240"/>
              <a:gd name="connsiteX1" fmla="*/ 29882 w 29882"/>
              <a:gd name="connsiteY1" fmla="*/ 199240 h 199240"/>
              <a:gd name="connsiteX2" fmla="*/ 337 w 29882"/>
              <a:gd name="connsiteY2" fmla="*/ 199240 h 199240"/>
              <a:gd name="connsiteX3" fmla="*/ 0 w 29882"/>
              <a:gd name="connsiteY3" fmla="*/ 28103 h 199240"/>
              <a:gd name="connsiteX4" fmla="*/ 803 w 29882"/>
              <a:gd name="connsiteY4" fmla="*/ 28904 h 199240"/>
              <a:gd name="connsiteX5" fmla="*/ 29635 w 29882"/>
              <a:gd name="connsiteY5" fmla="*/ 0 h 1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82" h="199240">
                <a:moveTo>
                  <a:pt x="29635" y="0"/>
                </a:moveTo>
                <a:lnTo>
                  <a:pt x="29882" y="199240"/>
                </a:lnTo>
                <a:lnTo>
                  <a:pt x="337" y="199240"/>
                </a:lnTo>
                <a:lnTo>
                  <a:pt x="0" y="28103"/>
                </a:lnTo>
                <a:lnTo>
                  <a:pt x="803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9" name="Полилиния: Фигура 168">
            <a:extLst>
              <a:ext uri="{FF2B5EF4-FFF2-40B4-BE49-F238E27FC236}">
                <a16:creationId xmlns:a16="http://schemas.microsoft.com/office/drawing/2014/main" id="{D3F198DF-8521-45A1-8BAE-4FC70FC420A8}"/>
              </a:ext>
            </a:extLst>
          </p:cNvPr>
          <p:cNvSpPr/>
          <p:nvPr userDrawn="1"/>
        </p:nvSpPr>
        <p:spPr>
          <a:xfrm>
            <a:off x="179494" y="6718178"/>
            <a:ext cx="29006" cy="139823"/>
          </a:xfrm>
          <a:custGeom>
            <a:avLst/>
            <a:gdLst>
              <a:gd name="connsiteX0" fmla="*/ 28832 w 29006"/>
              <a:gd name="connsiteY0" fmla="*/ 0 h 139823"/>
              <a:gd name="connsiteX1" fmla="*/ 29006 w 29006"/>
              <a:gd name="connsiteY1" fmla="*/ 139823 h 139823"/>
              <a:gd name="connsiteX2" fmla="*/ 138 w 29006"/>
              <a:gd name="connsiteY2" fmla="*/ 139823 h 139823"/>
              <a:gd name="connsiteX3" fmla="*/ 0 w 29006"/>
              <a:gd name="connsiteY3" fmla="*/ 28904 h 139823"/>
              <a:gd name="connsiteX4" fmla="*/ 28832 w 29006"/>
              <a:gd name="connsiteY4" fmla="*/ 0 h 13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06" h="139823">
                <a:moveTo>
                  <a:pt x="28832" y="0"/>
                </a:moveTo>
                <a:lnTo>
                  <a:pt x="29006" y="139823"/>
                </a:lnTo>
                <a:lnTo>
                  <a:pt x="138" y="139823"/>
                </a:lnTo>
                <a:lnTo>
                  <a:pt x="0" y="28904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8" name="Полилиния: Фигура 167">
            <a:extLst>
              <a:ext uri="{FF2B5EF4-FFF2-40B4-BE49-F238E27FC236}">
                <a16:creationId xmlns:a16="http://schemas.microsoft.com/office/drawing/2014/main" id="{AAA80212-BA6E-448F-BA91-287462E1D34C}"/>
              </a:ext>
            </a:extLst>
          </p:cNvPr>
          <p:cNvSpPr/>
          <p:nvPr userDrawn="1"/>
        </p:nvSpPr>
        <p:spPr>
          <a:xfrm>
            <a:off x="118626" y="6779198"/>
            <a:ext cx="28931" cy="78803"/>
          </a:xfrm>
          <a:custGeom>
            <a:avLst/>
            <a:gdLst>
              <a:gd name="connsiteX0" fmla="*/ 28833 w 28931"/>
              <a:gd name="connsiteY0" fmla="*/ 0 h 78803"/>
              <a:gd name="connsiteX1" fmla="*/ 28931 w 28931"/>
              <a:gd name="connsiteY1" fmla="*/ 78803 h 78803"/>
              <a:gd name="connsiteX2" fmla="*/ 62 w 28931"/>
              <a:gd name="connsiteY2" fmla="*/ 78803 h 78803"/>
              <a:gd name="connsiteX3" fmla="*/ 0 w 28931"/>
              <a:gd name="connsiteY3" fmla="*/ 28904 h 78803"/>
              <a:gd name="connsiteX4" fmla="*/ 28833 w 28931"/>
              <a:gd name="connsiteY4" fmla="*/ 0 h 7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31" h="78803">
                <a:moveTo>
                  <a:pt x="28833" y="0"/>
                </a:moveTo>
                <a:lnTo>
                  <a:pt x="28931" y="78803"/>
                </a:lnTo>
                <a:lnTo>
                  <a:pt x="62" y="78803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67" name="Полилиния: фигура 166">
            <a:extLst>
              <a:ext uri="{FF2B5EF4-FFF2-40B4-BE49-F238E27FC236}">
                <a16:creationId xmlns:a16="http://schemas.microsoft.com/office/drawing/2014/main" id="{5B8EBCCB-B7E3-4837-AA61-44D0A400EC96}"/>
              </a:ext>
            </a:extLst>
          </p:cNvPr>
          <p:cNvSpPr/>
          <p:nvPr userDrawn="1"/>
        </p:nvSpPr>
        <p:spPr>
          <a:xfrm>
            <a:off x="70452" y="6841018"/>
            <a:ext cx="16961" cy="16982"/>
          </a:xfrm>
          <a:custGeom>
            <a:avLst/>
            <a:gdLst>
              <a:gd name="connsiteX0" fmla="*/ 16940 w 16961"/>
              <a:gd name="connsiteY0" fmla="*/ 0 h 16982"/>
              <a:gd name="connsiteX1" fmla="*/ 16961 w 16961"/>
              <a:gd name="connsiteY1" fmla="*/ 16982 h 16982"/>
              <a:gd name="connsiteX2" fmla="*/ 0 w 16961"/>
              <a:gd name="connsiteY2" fmla="*/ 16982 h 16982"/>
              <a:gd name="connsiteX3" fmla="*/ 16940 w 16961"/>
              <a:gd name="connsiteY3" fmla="*/ 0 h 1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61" h="16982">
                <a:moveTo>
                  <a:pt x="16940" y="0"/>
                </a:moveTo>
                <a:lnTo>
                  <a:pt x="16961" y="16982"/>
                </a:lnTo>
                <a:lnTo>
                  <a:pt x="0" y="16982"/>
                </a:lnTo>
                <a:lnTo>
                  <a:pt x="169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09" name="Дата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210" name="Нижний колонтитул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211" name="Номер слайда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3745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685D98A-CA5A-4C48-9AEB-4C1A201237A1}"/>
              </a:ext>
            </a:extLst>
          </p:cNvPr>
          <p:cNvSpPr/>
          <p:nvPr userDrawn="1"/>
        </p:nvSpPr>
        <p:spPr>
          <a:xfrm>
            <a:off x="2021206" y="4828032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0" name="Прямоугольник 9">
            <a:extLst>
              <a:ext uri="{FF2B5EF4-FFF2-40B4-BE49-F238E27FC236}">
                <a16:creationId xmlns:a16="http://schemas.microsoft.com/office/drawing/2014/main" id="{A1F97041-3EE3-4F17-990B-3AC264934EF0}"/>
              </a:ext>
            </a:extLst>
          </p:cNvPr>
          <p:cNvSpPr/>
          <p:nvPr userDrawn="1"/>
        </p:nvSpPr>
        <p:spPr>
          <a:xfrm>
            <a:off x="0" y="0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1DA30E2-82DB-4AA1-B134-9482F5CD7689}"/>
              </a:ext>
            </a:extLst>
          </p:cNvPr>
          <p:cNvSpPr/>
          <p:nvPr userDrawn="1"/>
        </p:nvSpPr>
        <p:spPr>
          <a:xfrm>
            <a:off x="2457970" y="1686431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502070B-3F7D-436A-849C-FB64175E8B45}"/>
              </a:ext>
            </a:extLst>
          </p:cNvPr>
          <p:cNvSpPr/>
          <p:nvPr userDrawn="1"/>
        </p:nvSpPr>
        <p:spPr>
          <a:xfrm>
            <a:off x="0" y="6108192"/>
            <a:ext cx="2029968" cy="74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25" name="Прямоугольник 9">
            <a:extLst>
              <a:ext uri="{FF2B5EF4-FFF2-40B4-BE49-F238E27FC236}">
                <a16:creationId xmlns:a16="http://schemas.microsoft.com/office/drawing/2014/main" id="{675AAC8A-F8AB-44A3-9748-96464E9E0B6B}"/>
              </a:ext>
            </a:extLst>
          </p:cNvPr>
          <p:cNvSpPr/>
          <p:nvPr userDrawn="1"/>
        </p:nvSpPr>
        <p:spPr>
          <a:xfrm>
            <a:off x="4054172" y="4069080"/>
            <a:ext cx="2788920" cy="278892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AC3F6810-4D95-4C6E-A30A-459BAD7510FE}"/>
              </a:ext>
            </a:extLst>
          </p:cNvPr>
          <p:cNvGrpSpPr/>
          <p:nvPr userDrawn="1"/>
        </p:nvGrpSpPr>
        <p:grpSpPr>
          <a:xfrm>
            <a:off x="23853" y="2101527"/>
            <a:ext cx="1920240" cy="1920240"/>
            <a:chOff x="5361924" y="7472790"/>
            <a:chExt cx="1828800" cy="1828800"/>
          </a:xfrm>
        </p:grpSpPr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81973B3A-7185-45FB-A2E6-A7BDE6414DF3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36" name="Группа 35">
                <a:extLst>
                  <a:ext uri="{FF2B5EF4-FFF2-40B4-BE49-F238E27FC236}">
                    <a16:creationId xmlns:a16="http://schemas.microsoft.com/office/drawing/2014/main" id="{DACFFF66-0600-406E-AF42-9FD8E8EDB397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2" name="Группа 41">
                  <a:extLst>
                    <a:ext uri="{FF2B5EF4-FFF2-40B4-BE49-F238E27FC236}">
                      <a16:creationId xmlns:a16="http://schemas.microsoft.com/office/drawing/2014/main" id="{9411687D-2631-487B-AEAB-39750C9E52B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4" name="Группа 43">
                    <a:extLst>
                      <a:ext uri="{FF2B5EF4-FFF2-40B4-BE49-F238E27FC236}">
                        <a16:creationId xmlns:a16="http://schemas.microsoft.com/office/drawing/2014/main" id="{4BDDEAF6-0726-4BF4-96D7-EBA489ABF3E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46" name="Группа 45">
                      <a:extLst>
                        <a:ext uri="{FF2B5EF4-FFF2-40B4-BE49-F238E27FC236}">
                          <a16:creationId xmlns:a16="http://schemas.microsoft.com/office/drawing/2014/main" id="{F80BBFBA-D0FB-4E20-8981-F569A2A0B678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48" name="Группа 47">
                        <a:extLst>
                          <a:ext uri="{FF2B5EF4-FFF2-40B4-BE49-F238E27FC236}">
                            <a16:creationId xmlns:a16="http://schemas.microsoft.com/office/drawing/2014/main" id="{6B3BCF7C-4204-4B1A-8371-96E859FC8425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0" name="Группа 49">
                          <a:extLst>
                            <a:ext uri="{FF2B5EF4-FFF2-40B4-BE49-F238E27FC236}">
                              <a16:creationId xmlns:a16="http://schemas.microsoft.com/office/drawing/2014/main" id="{31CF95CD-48BB-4659-870A-21584266D83F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2" name="Овал 51">
                            <a:extLst>
                              <a:ext uri="{FF2B5EF4-FFF2-40B4-BE49-F238E27FC236}">
                                <a16:creationId xmlns:a16="http://schemas.microsoft.com/office/drawing/2014/main" id="{871E1954-F3FD-427D-8FFA-F28839673545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53" name="Овал 52">
                            <a:extLst>
                              <a:ext uri="{FF2B5EF4-FFF2-40B4-BE49-F238E27FC236}">
                                <a16:creationId xmlns:a16="http://schemas.microsoft.com/office/drawing/2014/main" id="{B655BD1D-8AE2-43E7-B1D4-17923D0E017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1" name="Овал 50">
                          <a:extLst>
                            <a:ext uri="{FF2B5EF4-FFF2-40B4-BE49-F238E27FC236}">
                              <a16:creationId xmlns:a16="http://schemas.microsoft.com/office/drawing/2014/main" id="{9F92C461-5E10-49F3-B4F0-F320512C0756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49" name="Овал 48">
                        <a:extLst>
                          <a:ext uri="{FF2B5EF4-FFF2-40B4-BE49-F238E27FC236}">
                            <a16:creationId xmlns:a16="http://schemas.microsoft.com/office/drawing/2014/main" id="{A6D57951-375C-41E9-BF45-DFC40F8E0A1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47" name="Овал 46">
                      <a:extLst>
                        <a:ext uri="{FF2B5EF4-FFF2-40B4-BE49-F238E27FC236}">
                          <a16:creationId xmlns:a16="http://schemas.microsoft.com/office/drawing/2014/main" id="{E4A4216D-DF9B-4DD9-989C-1F4040F3F4F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45" name="Овал 44">
                    <a:extLst>
                      <a:ext uri="{FF2B5EF4-FFF2-40B4-BE49-F238E27FC236}">
                        <a16:creationId xmlns:a16="http://schemas.microsoft.com/office/drawing/2014/main" id="{3DCCC81D-9EE7-47A8-8A4C-74B5E047A3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43" name="Овал 42">
                  <a:extLst>
                    <a:ext uri="{FF2B5EF4-FFF2-40B4-BE49-F238E27FC236}">
                      <a16:creationId xmlns:a16="http://schemas.microsoft.com/office/drawing/2014/main" id="{9985F9FD-CFFB-417E-A560-28BD7BC7EE86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37" name="Овал 36">
                <a:extLst>
                  <a:ext uri="{FF2B5EF4-FFF2-40B4-BE49-F238E27FC236}">
                    <a16:creationId xmlns:a16="http://schemas.microsoft.com/office/drawing/2014/main" id="{9A923F7B-7D75-4E04-AE62-D5B99F645756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38" name="Овал 37">
                <a:extLst>
                  <a:ext uri="{FF2B5EF4-FFF2-40B4-BE49-F238E27FC236}">
                    <a16:creationId xmlns:a16="http://schemas.microsoft.com/office/drawing/2014/main" id="{F0239D2C-73EF-42E3-B73F-E69B7C27F65B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39" name="Овал 38">
                <a:extLst>
                  <a:ext uri="{FF2B5EF4-FFF2-40B4-BE49-F238E27FC236}">
                    <a16:creationId xmlns:a16="http://schemas.microsoft.com/office/drawing/2014/main" id="{59BA1C3D-ADED-4596-8A9D-3DEC7E848945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0" name="Овал 39">
                <a:extLst>
                  <a:ext uri="{FF2B5EF4-FFF2-40B4-BE49-F238E27FC236}">
                    <a16:creationId xmlns:a16="http://schemas.microsoft.com/office/drawing/2014/main" id="{015F2BFA-6803-42A0-A870-794B120EF574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41" name="Овал 40">
                <a:extLst>
                  <a:ext uri="{FF2B5EF4-FFF2-40B4-BE49-F238E27FC236}">
                    <a16:creationId xmlns:a16="http://schemas.microsoft.com/office/drawing/2014/main" id="{E09A173D-9FE5-446C-B59E-5D7C0A00BF6C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974C3792-995F-4717-8C8B-089BBA7DE9C7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54" name="Полилиния: фигура 22">
            <a:extLst>
              <a:ext uri="{FF2B5EF4-FFF2-40B4-BE49-F238E27FC236}">
                <a16:creationId xmlns:a16="http://schemas.microsoft.com/office/drawing/2014/main" id="{C8FD950B-0E2B-4905-8DE9-195E24B2ABE7}"/>
              </a:ext>
            </a:extLst>
          </p:cNvPr>
          <p:cNvSpPr/>
          <p:nvPr userDrawn="1"/>
        </p:nvSpPr>
        <p:spPr>
          <a:xfrm rot="10800000">
            <a:off x="1013527" y="2043171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55" name="Прямоугольник 9">
            <a:extLst>
              <a:ext uri="{FF2B5EF4-FFF2-40B4-BE49-F238E27FC236}">
                <a16:creationId xmlns:a16="http://schemas.microsoft.com/office/drawing/2014/main" id="{D0B57759-E007-4FD0-9C6B-356DC53050C4}"/>
              </a:ext>
            </a:extLst>
          </p:cNvPr>
          <p:cNvSpPr/>
          <p:nvPr userDrawn="1"/>
        </p:nvSpPr>
        <p:spPr>
          <a:xfrm rot="5400000">
            <a:off x="2028432" y="4821048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273C520A-0126-47DA-A75B-1A38883907A2}"/>
              </a:ext>
            </a:extLst>
          </p:cNvPr>
          <p:cNvSpPr/>
          <p:nvPr userDrawn="1"/>
        </p:nvSpPr>
        <p:spPr>
          <a:xfrm>
            <a:off x="861942" y="888111"/>
            <a:ext cx="274320" cy="27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AB12487D-8BC9-4BEB-B6A7-B9DD702B2BD3}"/>
              </a:ext>
            </a:extLst>
          </p:cNvPr>
          <p:cNvSpPr/>
          <p:nvPr userDrawn="1"/>
        </p:nvSpPr>
        <p:spPr>
          <a:xfrm>
            <a:off x="0" y="4082178"/>
            <a:ext cx="2029968" cy="202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58" name="Графический объект 296">
            <a:extLst>
              <a:ext uri="{FF2B5EF4-FFF2-40B4-BE49-F238E27FC236}">
                <a16:creationId xmlns:a16="http://schemas.microsoft.com/office/drawing/2014/main" id="{AEE6DE36-A3C9-4D40-B471-F49B6A875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029016" y="2051944"/>
            <a:ext cx="2029968" cy="2029968"/>
          </a:xfrm>
          <a:prstGeom prst="rect">
            <a:avLst/>
          </a:prstGeom>
        </p:spPr>
      </p:pic>
      <p:pic>
        <p:nvPicPr>
          <p:cNvPr id="59" name="Графический объект 298">
            <a:extLst>
              <a:ext uri="{FF2B5EF4-FFF2-40B4-BE49-F238E27FC236}">
                <a16:creationId xmlns:a16="http://schemas.microsoft.com/office/drawing/2014/main" id="{99FF86FA-8891-4235-B88B-CFCA3B57E5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4078224"/>
            <a:ext cx="2029968" cy="2029968"/>
          </a:xfrm>
          <a:prstGeom prst="rect">
            <a:avLst/>
          </a:prstGeom>
        </p:spPr>
      </p:pic>
      <p:cxnSp>
        <p:nvCxnSpPr>
          <p:cNvPr id="60" name="Прямая соединительная линия 59">
            <a:extLst>
              <a:ext uri="{FF2B5EF4-FFF2-40B4-BE49-F238E27FC236}">
                <a16:creationId xmlns:a16="http://schemas.microsoft.com/office/drawing/2014/main" id="{7ADD6DC9-9036-47C7-AAE5-8AF23CE0C81D}"/>
              </a:ext>
            </a:extLst>
          </p:cNvPr>
          <p:cNvCxnSpPr>
            <a:cxnSpLocks/>
          </p:cNvCxnSpPr>
          <p:nvPr userDrawn="1"/>
        </p:nvCxnSpPr>
        <p:spPr>
          <a:xfrm>
            <a:off x="974376" y="989441"/>
            <a:ext cx="5867327" cy="58672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825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23">
            <a:extLst>
              <a:ext uri="{FF2B5EF4-FFF2-40B4-BE49-F238E27FC236}">
                <a16:creationId xmlns:a16="http://schemas.microsoft.com/office/drawing/2014/main" id="{AB92D86A-5036-415A-B056-A55CB2E0C2C9}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24563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798663"/>
      </p:ext>
    </p:extLst>
  </p:cSld>
  <p:clrMapOvr>
    <a:masterClrMapping/>
  </p:clrMapOvr>
  <p:hf hd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5386672"/>
      </p:ext>
    </p:extLst>
  </p:cSld>
  <p:clrMapOvr>
    <a:masterClrMapping/>
  </p:clrMapOvr>
  <p:hf hd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4" name="Рисунок 13" descr="Узор в черно-белую полоску&#10;&#10;Описание создано автоматически с низкой степенью достоверности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6" name="Графический объект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7" name="Полилиния: фигура 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8" name="Графический объект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290429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555210"/>
      </p:ext>
    </p:extLst>
  </p:cSld>
  <p:clrMapOvr>
    <a:masterClrMapping/>
  </p:clrMapOvr>
  <p:hf hd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2035892"/>
      </p:ext>
    </p:extLst>
  </p:cSld>
  <p:clrMapOvr>
    <a:masterClrMapping/>
  </p:clrMapOvr>
  <p:hf hd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338687"/>
      </p:ext>
    </p:extLst>
  </p:cSld>
  <p:clrMapOvr>
    <a:masterClrMapping/>
  </p:clrMapOvr>
  <p:hf hd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4275397"/>
      </p:ext>
    </p:extLst>
  </p:cSld>
  <p:clrMapOvr>
    <a:masterClrMapping/>
  </p:clrMapOvr>
  <p:hf hd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942135"/>
      </p:ext>
    </p:extLst>
  </p:cSld>
  <p:clrMapOvr>
    <a:masterClrMapping/>
  </p:clrMapOvr>
  <p:hf hd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0222876"/>
      </p:ext>
    </p:extLst>
  </p:cSld>
  <p:clrMapOvr>
    <a:masterClrMapping/>
  </p:clrMapOvr>
  <p:hf hd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2484318"/>
      </p:ext>
    </p:extLst>
  </p:cSld>
  <p:clrMapOvr>
    <a:masterClrMapping/>
  </p:clrMapOvr>
  <p:hf hd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89390777"/>
      </p:ext>
    </p:extLst>
  </p:cSld>
  <p:clrMapOvr>
    <a:masterClrMapping/>
  </p:clrMapOvr>
  <p:hf hd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272762"/>
      </p:ext>
    </p:extLst>
  </p:cSld>
  <p:clrMapOvr>
    <a:masterClrMapping/>
  </p:clrMapOvr>
  <p:hf hd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278102"/>
      </p:ext>
    </p:extLst>
  </p:cSld>
  <p:clrMapOvr>
    <a:masterClrMapping/>
  </p:clrMapOvr>
  <p:hf hd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6416361"/>
      </p:ext>
    </p:extLst>
  </p:cSld>
  <p:clrMapOvr>
    <a:masterClrMapping/>
  </p:clrMapOvr>
  <p:hf hd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Команда — 4 вверх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36320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AA40526D-DB50-43D0-90D5-E6FB28141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1FCCE554-7DC7-4A2A-BD55-8E86A3B4AD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4507992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4C379AB9-816A-48B0-8040-51C116DF5D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7176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3" name="Рисунок 8">
            <a:extLst>
              <a:ext uri="{FF2B5EF4-FFF2-40B4-BE49-F238E27FC236}">
                <a16:creationId xmlns:a16="http://schemas.microsoft.com/office/drawing/2014/main" id="{EB148D33-9D3D-4F09-AD3D-5478787F73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0808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41C6DB7F-D21E-454A-8816-7C20215E1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35680" y="4511617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D0C4D301-6FD0-45BF-8011-A4984ED664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35680" y="4839223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CB5FD37A-EE86-444D-9C60-101D10C1C6A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07216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77DCE814-41FD-4D48-8120-139ED9786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33160" y="4511617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142BD72F-73D4-46DC-B184-801565CDC9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3160" y="4839223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97508F04-3E2E-41F2-9326-8B0362A83AB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03624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D5ACD767-F8EC-4D73-8CC0-DC4C23BBB2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27973" y="4507992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ru-RU" sz="1600" b="1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Имя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4736BB1A-851C-4D31-90C7-CDC5DBAEE1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27973" y="4837176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ru-RU" sz="1200" b="0">
                <a:solidFill>
                  <a:schemeClr val="tx2"/>
                </a:solidFill>
                <a:latin typeface="+mn-cs"/>
                <a:cs typeface="+mn-cs"/>
              </a:defRPr>
            </a:lvl1pPr>
            <a:lvl2pPr marL="4572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2pPr>
            <a:lvl3pPr marL="9144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3pPr>
            <a:lvl4pPr marL="13716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4pPr>
            <a:lvl5pPr marL="1828800" indent="0">
              <a:buNone/>
              <a:defRPr lang="ru-RU" sz="1400" b="1">
                <a:solidFill>
                  <a:schemeClr val="tx2"/>
                </a:solidFill>
                <a:latin typeface="+mn-cs"/>
                <a:cs typeface="+mn-cs"/>
              </a:defRPr>
            </a:lvl5pPr>
          </a:lstStyle>
          <a:p>
            <a:pPr lvl="0" rtl="0"/>
            <a:r>
              <a:rPr lang="ru-RU"/>
              <a:t>Должность</a:t>
            </a:r>
          </a:p>
        </p:txBody>
      </p:sp>
      <p:pic>
        <p:nvPicPr>
          <p:cNvPr id="6" name="Графический объект 5">
            <a:extLst>
              <a:ext uri="{FF2B5EF4-FFF2-40B4-BE49-F238E27FC236}">
                <a16:creationId xmlns:a16="http://schemas.microsoft.com/office/drawing/2014/main" id="{B2402DAC-DB2C-47BE-AE78-07846291BB8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sp>
        <p:nvSpPr>
          <p:cNvPr id="32" name="Дата 3">
            <a:extLst>
              <a:ext uri="{FF2B5EF4-FFF2-40B4-BE49-F238E27FC236}">
                <a16:creationId xmlns:a16="http://schemas.microsoft.com/office/drawing/2014/main" id="{B459F3AA-94CC-42D0-8666-6ACC47E3D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33" name="Нижний колонтитул 4">
            <a:extLst>
              <a:ext uri="{FF2B5EF4-FFF2-40B4-BE49-F238E27FC236}">
                <a16:creationId xmlns:a16="http://schemas.microsoft.com/office/drawing/2014/main" id="{FD28A03E-E672-4334-B8F0-0D349796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46" name="Номер слайда 5">
            <a:extLst>
              <a:ext uri="{FF2B5EF4-FFF2-40B4-BE49-F238E27FC236}">
                <a16:creationId xmlns:a16="http://schemas.microsoft.com/office/drawing/2014/main" id="{985153C5-B300-4F05-832B-67E58EF5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38116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85D98A-CA5A-4C48-9AEB-4C1A201237A1}"/>
              </a:ext>
            </a:extLst>
          </p:cNvPr>
          <p:cNvSpPr/>
          <p:nvPr userDrawn="1"/>
        </p:nvSpPr>
        <p:spPr>
          <a:xfrm>
            <a:off x="2021206" y="4828032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8" name="Прямоугольник 9">
            <a:extLst>
              <a:ext uri="{FF2B5EF4-FFF2-40B4-BE49-F238E27FC236}">
                <a16:creationId xmlns:a16="http://schemas.microsoft.com/office/drawing/2014/main" id="{A1F97041-3EE3-4F17-990B-3AC264934EF0}"/>
              </a:ext>
            </a:extLst>
          </p:cNvPr>
          <p:cNvSpPr/>
          <p:nvPr userDrawn="1"/>
        </p:nvSpPr>
        <p:spPr>
          <a:xfrm>
            <a:off x="0" y="0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1DA30E2-82DB-4AA1-B134-9482F5CD7689}"/>
              </a:ext>
            </a:extLst>
          </p:cNvPr>
          <p:cNvSpPr/>
          <p:nvPr userDrawn="1"/>
        </p:nvSpPr>
        <p:spPr>
          <a:xfrm>
            <a:off x="2457970" y="1686431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502070B-3F7D-436A-849C-FB64175E8B45}"/>
              </a:ext>
            </a:extLst>
          </p:cNvPr>
          <p:cNvSpPr/>
          <p:nvPr userDrawn="1"/>
        </p:nvSpPr>
        <p:spPr>
          <a:xfrm>
            <a:off x="0" y="6108192"/>
            <a:ext cx="2029968" cy="74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11" name="Прямоугольник 9">
            <a:extLst>
              <a:ext uri="{FF2B5EF4-FFF2-40B4-BE49-F238E27FC236}">
                <a16:creationId xmlns:a16="http://schemas.microsoft.com/office/drawing/2014/main" id="{675AAC8A-F8AB-44A3-9748-96464E9E0B6B}"/>
              </a:ext>
            </a:extLst>
          </p:cNvPr>
          <p:cNvSpPr/>
          <p:nvPr userDrawn="1"/>
        </p:nvSpPr>
        <p:spPr>
          <a:xfrm>
            <a:off x="4054172" y="4069080"/>
            <a:ext cx="2788920" cy="278892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AC3F6810-4D95-4C6E-A30A-459BAD7510FE}"/>
              </a:ext>
            </a:extLst>
          </p:cNvPr>
          <p:cNvGrpSpPr/>
          <p:nvPr userDrawn="1"/>
        </p:nvGrpSpPr>
        <p:grpSpPr>
          <a:xfrm>
            <a:off x="23853" y="2101527"/>
            <a:ext cx="1920240" cy="1920240"/>
            <a:chOff x="5361924" y="7472790"/>
            <a:chExt cx="1828800" cy="1828800"/>
          </a:xfrm>
        </p:grpSpPr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81973B3A-7185-45FB-A2E6-A7BDE6414DF3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DACFFF66-0600-406E-AF42-9FD8E8EDB397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21" name="Группа 20">
                  <a:extLst>
                    <a:ext uri="{FF2B5EF4-FFF2-40B4-BE49-F238E27FC236}">
                      <a16:creationId xmlns:a16="http://schemas.microsoft.com/office/drawing/2014/main" id="{9411687D-2631-487B-AEAB-39750C9E52B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3" name="Группа 22">
                    <a:extLst>
                      <a:ext uri="{FF2B5EF4-FFF2-40B4-BE49-F238E27FC236}">
                        <a16:creationId xmlns:a16="http://schemas.microsoft.com/office/drawing/2014/main" id="{4BDDEAF6-0726-4BF4-96D7-EBA489ABF3E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25" name="Группа 24">
                      <a:extLst>
                        <a:ext uri="{FF2B5EF4-FFF2-40B4-BE49-F238E27FC236}">
                          <a16:creationId xmlns:a16="http://schemas.microsoft.com/office/drawing/2014/main" id="{F80BBFBA-D0FB-4E20-8981-F569A2A0B678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27" name="Группа 26">
                        <a:extLst>
                          <a:ext uri="{FF2B5EF4-FFF2-40B4-BE49-F238E27FC236}">
                            <a16:creationId xmlns:a16="http://schemas.microsoft.com/office/drawing/2014/main" id="{6B3BCF7C-4204-4B1A-8371-96E859FC8425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29" name="Группа 28">
                          <a:extLst>
                            <a:ext uri="{FF2B5EF4-FFF2-40B4-BE49-F238E27FC236}">
                              <a16:creationId xmlns:a16="http://schemas.microsoft.com/office/drawing/2014/main" id="{31CF95CD-48BB-4659-870A-21584266D83F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31" name="Овал 30">
                            <a:extLst>
                              <a:ext uri="{FF2B5EF4-FFF2-40B4-BE49-F238E27FC236}">
                                <a16:creationId xmlns:a16="http://schemas.microsoft.com/office/drawing/2014/main" id="{871E1954-F3FD-427D-8FFA-F28839673545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32" name="Овал 31">
                            <a:extLst>
                              <a:ext uri="{FF2B5EF4-FFF2-40B4-BE49-F238E27FC236}">
                                <a16:creationId xmlns:a16="http://schemas.microsoft.com/office/drawing/2014/main" id="{B655BD1D-8AE2-43E7-B1D4-17923D0E017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ru-RU"/>
                            </a:defPPr>
                          </a:lstStyle>
                          <a:p>
                            <a:pPr algn="ctr" rtl="0"/>
                            <a:r>
                              <a:rPr lang="ru-RU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0" name="Овал 29">
                          <a:extLst>
                            <a:ext uri="{FF2B5EF4-FFF2-40B4-BE49-F238E27FC236}">
                              <a16:creationId xmlns:a16="http://schemas.microsoft.com/office/drawing/2014/main" id="{9F92C461-5E10-49F3-B4F0-F320512C0756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ru-RU"/>
                          </a:defPPr>
                        </a:lstStyle>
                        <a:p>
                          <a:pPr algn="ctr" rtl="0"/>
                          <a:r>
                            <a:rPr lang="ru-RU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28" name="Овал 27">
                        <a:extLst>
                          <a:ext uri="{FF2B5EF4-FFF2-40B4-BE49-F238E27FC236}">
                            <a16:creationId xmlns:a16="http://schemas.microsoft.com/office/drawing/2014/main" id="{A6D57951-375C-41E9-BF45-DFC40F8E0A1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ru-RU"/>
                        </a:defPPr>
                      </a:lstStyle>
                      <a:p>
                        <a:pPr algn="ctr" rtl="0"/>
                        <a:r>
                          <a:rPr lang="ru-RU"/>
                          <a:t> </a:t>
                        </a:r>
                      </a:p>
                    </p:txBody>
                  </p:sp>
                </p:grpSp>
                <p:sp>
                  <p:nvSpPr>
                    <p:cNvPr id="26" name="Овал 25">
                      <a:extLst>
                        <a:ext uri="{FF2B5EF4-FFF2-40B4-BE49-F238E27FC236}">
                          <a16:creationId xmlns:a16="http://schemas.microsoft.com/office/drawing/2014/main" id="{E4A4216D-DF9B-4DD9-989C-1F4040F3F4F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ru-RU"/>
                      </a:defPPr>
                    </a:lstStyle>
                    <a:p>
                      <a:pPr algn="ctr" rtl="0"/>
                      <a:r>
                        <a:rPr lang="ru-RU"/>
                        <a:t> </a:t>
                      </a:r>
                    </a:p>
                  </p:txBody>
                </p:sp>
              </p:grpSp>
              <p:sp>
                <p:nvSpPr>
                  <p:cNvPr id="24" name="Овал 23">
                    <a:extLst>
                      <a:ext uri="{FF2B5EF4-FFF2-40B4-BE49-F238E27FC236}">
                        <a16:creationId xmlns:a16="http://schemas.microsoft.com/office/drawing/2014/main" id="{3DCCC81D-9EE7-47A8-8A4C-74B5E047A3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ru-RU"/>
                    </a:defPPr>
                  </a:lstStyle>
                  <a:p>
                    <a:pPr algn="ctr" rtl="0"/>
                    <a:r>
                      <a:rPr lang="ru-RU"/>
                      <a:t> </a:t>
                    </a:r>
                  </a:p>
                </p:txBody>
              </p:sp>
            </p:grpSp>
            <p:sp>
              <p:nvSpPr>
                <p:cNvPr id="22" name="Овал 21">
                  <a:extLst>
                    <a:ext uri="{FF2B5EF4-FFF2-40B4-BE49-F238E27FC236}">
                      <a16:creationId xmlns:a16="http://schemas.microsoft.com/office/drawing/2014/main" id="{9985F9FD-CFFB-417E-A560-28BD7BC7EE86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ru-RU"/>
                  </a:defPPr>
                </a:lstStyle>
                <a:p>
                  <a:pPr algn="ctr" rtl="0"/>
                  <a:r>
                    <a:rPr lang="ru-RU"/>
                    <a:t> </a:t>
                  </a:r>
                </a:p>
              </p:txBody>
            </p:sp>
          </p:grpSp>
          <p:sp>
            <p:nvSpPr>
              <p:cNvPr id="16" name="Овал 15">
                <a:extLst>
                  <a:ext uri="{FF2B5EF4-FFF2-40B4-BE49-F238E27FC236}">
                    <a16:creationId xmlns:a16="http://schemas.microsoft.com/office/drawing/2014/main" id="{9A923F7B-7D75-4E04-AE62-D5B99F645756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7" name="Овал 16">
                <a:extLst>
                  <a:ext uri="{FF2B5EF4-FFF2-40B4-BE49-F238E27FC236}">
                    <a16:creationId xmlns:a16="http://schemas.microsoft.com/office/drawing/2014/main" id="{F0239D2C-73EF-42E3-B73F-E69B7C27F65B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8" name="Овал 17">
                <a:extLst>
                  <a:ext uri="{FF2B5EF4-FFF2-40B4-BE49-F238E27FC236}">
                    <a16:creationId xmlns:a16="http://schemas.microsoft.com/office/drawing/2014/main" id="{59BA1C3D-ADED-4596-8A9D-3DEC7E848945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19" name="Овал 18">
                <a:extLst>
                  <a:ext uri="{FF2B5EF4-FFF2-40B4-BE49-F238E27FC236}">
                    <a16:creationId xmlns:a16="http://schemas.microsoft.com/office/drawing/2014/main" id="{015F2BFA-6803-42A0-A870-794B120EF574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  <p:sp>
            <p:nvSpPr>
              <p:cNvPr id="20" name="Овал 19">
                <a:extLst>
                  <a:ext uri="{FF2B5EF4-FFF2-40B4-BE49-F238E27FC236}">
                    <a16:creationId xmlns:a16="http://schemas.microsoft.com/office/drawing/2014/main" id="{E09A173D-9FE5-446C-B59E-5D7C0A00BF6C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</a:lstStyle>
              <a:p>
                <a:pPr algn="ctr" rtl="0"/>
                <a:r>
                  <a:rPr lang="ru-RU"/>
                  <a:t> </a:t>
                </a:r>
              </a:p>
            </p:txBody>
          </p:sp>
        </p:grp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974C3792-995F-4717-8C8B-089BBA7DE9C7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r>
                <a:rPr lang="ru-RU"/>
                <a:t> </a:t>
              </a:r>
            </a:p>
          </p:txBody>
        </p:sp>
      </p:grpSp>
      <p:sp>
        <p:nvSpPr>
          <p:cNvPr id="33" name="Полилиния: фигура 22">
            <a:extLst>
              <a:ext uri="{FF2B5EF4-FFF2-40B4-BE49-F238E27FC236}">
                <a16:creationId xmlns:a16="http://schemas.microsoft.com/office/drawing/2014/main" id="{C8FD950B-0E2B-4905-8DE9-195E24B2ABE7}"/>
              </a:ext>
            </a:extLst>
          </p:cNvPr>
          <p:cNvSpPr/>
          <p:nvPr userDrawn="1"/>
        </p:nvSpPr>
        <p:spPr>
          <a:xfrm rot="10800000">
            <a:off x="1013527" y="2043171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4" name="Прямоугольник 9">
            <a:extLst>
              <a:ext uri="{FF2B5EF4-FFF2-40B4-BE49-F238E27FC236}">
                <a16:creationId xmlns:a16="http://schemas.microsoft.com/office/drawing/2014/main" id="{D0B57759-E007-4FD0-9C6B-356DC53050C4}"/>
              </a:ext>
            </a:extLst>
          </p:cNvPr>
          <p:cNvSpPr/>
          <p:nvPr userDrawn="1"/>
        </p:nvSpPr>
        <p:spPr>
          <a:xfrm rot="5400000">
            <a:off x="2028432" y="4821048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273C520A-0126-47DA-A75B-1A38883907A2}"/>
              </a:ext>
            </a:extLst>
          </p:cNvPr>
          <p:cNvSpPr/>
          <p:nvPr userDrawn="1"/>
        </p:nvSpPr>
        <p:spPr>
          <a:xfrm>
            <a:off x="861942" y="888111"/>
            <a:ext cx="274320" cy="27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AB12487D-8BC9-4BEB-B6A7-B9DD702B2BD3}"/>
              </a:ext>
            </a:extLst>
          </p:cNvPr>
          <p:cNvSpPr/>
          <p:nvPr userDrawn="1"/>
        </p:nvSpPr>
        <p:spPr>
          <a:xfrm>
            <a:off x="0" y="4082178"/>
            <a:ext cx="2029968" cy="202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  <p:pic>
        <p:nvPicPr>
          <p:cNvPr id="37" name="Графический объект 296">
            <a:extLst>
              <a:ext uri="{FF2B5EF4-FFF2-40B4-BE49-F238E27FC236}">
                <a16:creationId xmlns:a16="http://schemas.microsoft.com/office/drawing/2014/main" id="{AEE6DE36-A3C9-4D40-B471-F49B6A875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029016" y="2051944"/>
            <a:ext cx="2029968" cy="2029968"/>
          </a:xfrm>
          <a:prstGeom prst="rect">
            <a:avLst/>
          </a:prstGeom>
        </p:spPr>
      </p:pic>
      <p:pic>
        <p:nvPicPr>
          <p:cNvPr id="38" name="Графический объект 298">
            <a:extLst>
              <a:ext uri="{FF2B5EF4-FFF2-40B4-BE49-F238E27FC236}">
                <a16:creationId xmlns:a16="http://schemas.microsoft.com/office/drawing/2014/main" id="{99FF86FA-8891-4235-B88B-CFCA3B57E5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4078224"/>
            <a:ext cx="2029968" cy="2029968"/>
          </a:xfrm>
          <a:prstGeom prst="rect">
            <a:avLst/>
          </a:prstGeom>
        </p:spPr>
      </p:pic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7ADD6DC9-9036-47C7-AAE5-8AF23CE0C81D}"/>
              </a:ext>
            </a:extLst>
          </p:cNvPr>
          <p:cNvCxnSpPr>
            <a:cxnSpLocks/>
          </p:cNvCxnSpPr>
          <p:nvPr userDrawn="1"/>
        </p:nvCxnSpPr>
        <p:spPr>
          <a:xfrm>
            <a:off x="974376" y="989441"/>
            <a:ext cx="5867327" cy="58672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6097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23">
            <a:extLst>
              <a:ext uri="{FF2B5EF4-FFF2-40B4-BE49-F238E27FC236}">
                <a16:creationId xmlns:a16="http://schemas.microsoft.com/office/drawing/2014/main" id="{AB92D86A-5036-415A-B056-A55CB2E0C2C9}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480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6383663"/>
      </p:ext>
    </p:extLst>
  </p:cSld>
  <p:clrMapOvr>
    <a:masterClrMapping/>
  </p:clrMapOvr>
  <p:hf hd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7005742"/>
      </p:ext>
    </p:extLst>
  </p:cSld>
  <p:clrMapOvr>
    <a:masterClrMapping/>
  </p:clrMapOvr>
  <p:hf hd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4" name="Рисунок 13" descr="Узор в черно-белую полоску&#10;&#10;Описание создано автоматически с низкой степенью достоверности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6" name="Графический объект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7" name="Полилиния: фигура 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8" name="Графический объект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2481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9640793"/>
      </p:ext>
    </p:extLst>
  </p:cSld>
  <p:clrMapOvr>
    <a:masterClrMapping/>
  </p:clrMapOvr>
  <p:hf hd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7740325"/>
      </p:ext>
    </p:extLst>
  </p:cSld>
  <p:clrMapOvr>
    <a:masterClrMapping/>
  </p:clrMapOvr>
  <p:hf hd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6275512"/>
      </p:ext>
    </p:extLst>
  </p:cSld>
  <p:clrMapOvr>
    <a:masterClrMapping/>
  </p:clrMapOvr>
  <p:hf hd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368961"/>
      </p:ext>
    </p:extLst>
  </p:cSld>
  <p:clrMapOvr>
    <a:masterClrMapping/>
  </p:clrMapOvr>
  <p:hf hd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4670710"/>
      </p:ext>
    </p:extLst>
  </p:cSld>
  <p:clrMapOvr>
    <a:masterClrMapping/>
  </p:clrMapOvr>
  <p:hf hd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4757240"/>
      </p:ext>
    </p:extLst>
  </p:cSld>
  <p:clrMapOvr>
    <a:masterClrMapping/>
  </p:clrMapOvr>
  <p:hf hdr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роблема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4"/>
            <a:ext cx="6339840" cy="1325880"/>
          </a:xfrm>
        </p:spPr>
        <p:txBody>
          <a:bodyPr rtlCol="0" anchor="t" anchorCtr="0"/>
          <a:lstStyle>
            <a:lvl1pPr>
              <a:defRPr lang="ru-RU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/>
              <a:t>ЩЕЛКНИТЕ, ЧТОБЫ ДОБАВИТЬ ЗАГОЛОВОК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AA46EB74-3A91-4DAA-ACF3-FF090B2F7C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93623" y="-983359"/>
            <a:ext cx="5242592" cy="7843456"/>
            <a:chOff x="-193623" y="-983359"/>
            <a:chExt cx="5242592" cy="7843456"/>
          </a:xfrm>
        </p:grpSpPr>
        <p:pic>
          <p:nvPicPr>
            <p:cNvPr id="26" name="Графический объект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097646">
              <a:off x="1569916" y="-983359"/>
              <a:ext cx="2029968" cy="2029968"/>
            </a:xfrm>
            <a:prstGeom prst="rect">
              <a:avLst/>
            </a:prstGeom>
          </p:spPr>
        </p:pic>
        <p:sp>
          <p:nvSpPr>
            <p:cNvPr id="8" name="Прямоугольник 23">
              <a:extLst>
                <a:ext uri="{FF2B5EF4-FFF2-40B4-BE49-F238E27FC236}">
                  <a16:creationId xmlns:a16="http://schemas.microsoft.com/office/drawing/2014/main" id="{F5ED01E4-35BF-4165-86B2-E3BDFD91DEE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3508190">
              <a:off x="141725" y="458228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9" name="Графический объект 8">
              <a:extLst>
                <a:ext uri="{FF2B5EF4-FFF2-40B4-BE49-F238E27FC236}">
                  <a16:creationId xmlns:a16="http://schemas.microsoft.com/office/drawing/2014/main" id="{B7E6DD28-C71B-4484-973A-D12A2773000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902533">
              <a:off x="1574706" y="1900474"/>
              <a:ext cx="2029968" cy="2029968"/>
            </a:xfrm>
            <a:prstGeom prst="rect">
              <a:avLst/>
            </a:prstGeom>
          </p:spPr>
        </p:pic>
        <p:sp>
          <p:nvSpPr>
            <p:cNvPr id="11" name="Прямоугольник 23">
              <a:extLst>
                <a:ext uri="{FF2B5EF4-FFF2-40B4-BE49-F238E27FC236}">
                  <a16:creationId xmlns:a16="http://schemas.microsoft.com/office/drawing/2014/main" id="{AB403917-256D-4254-A12F-F8BD19470C4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8900000">
              <a:off x="1580257" y="1923515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pic>
          <p:nvPicPr>
            <p:cNvPr id="12" name="Графический объект 11">
              <a:extLst>
                <a:ext uri="{FF2B5EF4-FFF2-40B4-BE49-F238E27FC236}">
                  <a16:creationId xmlns:a16="http://schemas.microsoft.com/office/drawing/2014/main" id="{EB06A536-5FCB-4761-9EFF-D54BE44B1FD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2708786">
              <a:off x="145529" y="3355869"/>
              <a:ext cx="2029968" cy="2029968"/>
            </a:xfrm>
            <a:prstGeom prst="rect">
              <a:avLst/>
            </a:prstGeom>
          </p:spPr>
        </p:pic>
        <p:pic>
          <p:nvPicPr>
            <p:cNvPr id="13" name="Графический объект 12">
              <a:extLst>
                <a:ext uri="{FF2B5EF4-FFF2-40B4-BE49-F238E27FC236}">
                  <a16:creationId xmlns:a16="http://schemas.microsoft.com/office/drawing/2014/main" id="{3B73C61F-3D48-4791-8280-D98D2C01E0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3489227">
              <a:off x="3019001" y="3357927"/>
              <a:ext cx="2029968" cy="2029968"/>
            </a:xfrm>
            <a:prstGeom prst="rect">
              <a:avLst/>
            </a:prstGeom>
          </p:spPr>
        </p:pic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94213EEF-F759-4045-9F53-49C1B4ECED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1159403" y="5806395"/>
              <a:ext cx="2870810" cy="1000774"/>
              <a:chOff x="-13699" y="5839164"/>
              <a:chExt cx="2862790" cy="1000774"/>
            </a:xfrm>
          </p:grpSpPr>
          <p:sp>
            <p:nvSpPr>
              <p:cNvPr id="91" name="Полилиния: Фигура 90">
                <a:extLst>
                  <a:ext uri="{FF2B5EF4-FFF2-40B4-BE49-F238E27FC236}">
                    <a16:creationId xmlns:a16="http://schemas.microsoft.com/office/drawing/2014/main" id="{2EA4D38A-6ACD-4296-B454-E5BD7EAC7990}"/>
                  </a:ext>
                </a:extLst>
              </p:cNvPr>
              <p:cNvSpPr/>
              <p:nvPr userDrawn="1"/>
            </p:nvSpPr>
            <p:spPr>
              <a:xfrm>
                <a:off x="-13699" y="5839164"/>
                <a:ext cx="2862790" cy="28868"/>
              </a:xfrm>
              <a:custGeom>
                <a:avLst/>
                <a:gdLst>
                  <a:gd name="connsiteX0" fmla="*/ 0 w 2862790"/>
                  <a:gd name="connsiteY0" fmla="*/ 0 h 28868"/>
                  <a:gd name="connsiteX1" fmla="*/ 2862790 w 2862790"/>
                  <a:gd name="connsiteY1" fmla="*/ 0 h 28868"/>
                  <a:gd name="connsiteX2" fmla="*/ 2833921 w 2862790"/>
                  <a:gd name="connsiteY2" fmla="*/ 28868 h 28868"/>
                  <a:gd name="connsiteX3" fmla="*/ 28868 w 2862790"/>
                  <a:gd name="connsiteY3" fmla="*/ 28868 h 28868"/>
                  <a:gd name="connsiteX4" fmla="*/ 0 w 2862790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2790" h="28868">
                    <a:moveTo>
                      <a:pt x="0" y="0"/>
                    </a:moveTo>
                    <a:lnTo>
                      <a:pt x="2862790" y="0"/>
                    </a:lnTo>
                    <a:lnTo>
                      <a:pt x="2833921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90" name="Полилиния: Фигура 89">
                <a:extLst>
                  <a:ext uri="{FF2B5EF4-FFF2-40B4-BE49-F238E27FC236}">
                    <a16:creationId xmlns:a16="http://schemas.microsoft.com/office/drawing/2014/main" id="{74E32D04-F635-443B-B642-A509F0473CB5}"/>
                  </a:ext>
                </a:extLst>
              </p:cNvPr>
              <p:cNvSpPr/>
              <p:nvPr userDrawn="1"/>
            </p:nvSpPr>
            <p:spPr>
              <a:xfrm>
                <a:off x="47246" y="5900109"/>
                <a:ext cx="2740900" cy="28868"/>
              </a:xfrm>
              <a:custGeom>
                <a:avLst/>
                <a:gdLst>
                  <a:gd name="connsiteX0" fmla="*/ 0 w 2740900"/>
                  <a:gd name="connsiteY0" fmla="*/ 0 h 28868"/>
                  <a:gd name="connsiteX1" fmla="*/ 2740900 w 2740900"/>
                  <a:gd name="connsiteY1" fmla="*/ 0 h 28868"/>
                  <a:gd name="connsiteX2" fmla="*/ 2712032 w 2740900"/>
                  <a:gd name="connsiteY2" fmla="*/ 28868 h 28868"/>
                  <a:gd name="connsiteX3" fmla="*/ 28868 w 2740900"/>
                  <a:gd name="connsiteY3" fmla="*/ 28868 h 28868"/>
                  <a:gd name="connsiteX4" fmla="*/ 0 w 2740900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0900" h="28868">
                    <a:moveTo>
                      <a:pt x="0" y="0"/>
                    </a:moveTo>
                    <a:lnTo>
                      <a:pt x="2740900" y="0"/>
                    </a:lnTo>
                    <a:lnTo>
                      <a:pt x="2712032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9" name="Полилиния: Фигура 88">
                <a:extLst>
                  <a:ext uri="{FF2B5EF4-FFF2-40B4-BE49-F238E27FC236}">
                    <a16:creationId xmlns:a16="http://schemas.microsoft.com/office/drawing/2014/main" id="{C95F7659-0C0B-4798-8392-E6B36B62DEA4}"/>
                  </a:ext>
                </a:extLst>
              </p:cNvPr>
              <p:cNvSpPr/>
              <p:nvPr userDrawn="1"/>
            </p:nvSpPr>
            <p:spPr>
              <a:xfrm>
                <a:off x="108992" y="5960251"/>
                <a:ext cx="2619012" cy="29671"/>
              </a:xfrm>
              <a:custGeom>
                <a:avLst/>
                <a:gdLst>
                  <a:gd name="connsiteX0" fmla="*/ 0 w 2619012"/>
                  <a:gd name="connsiteY0" fmla="*/ 0 h 29671"/>
                  <a:gd name="connsiteX1" fmla="*/ 2619012 w 2619012"/>
                  <a:gd name="connsiteY1" fmla="*/ 0 h 29671"/>
                  <a:gd name="connsiteX2" fmla="*/ 2590143 w 2619012"/>
                  <a:gd name="connsiteY2" fmla="*/ 28868 h 29671"/>
                  <a:gd name="connsiteX3" fmla="*/ 28067 w 2619012"/>
                  <a:gd name="connsiteY3" fmla="*/ 29671 h 29671"/>
                  <a:gd name="connsiteX4" fmla="*/ 28869 w 2619012"/>
                  <a:gd name="connsiteY4" fmla="*/ 28869 h 29671"/>
                  <a:gd name="connsiteX5" fmla="*/ 0 w 2619012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19012" h="29671">
                    <a:moveTo>
                      <a:pt x="0" y="0"/>
                    </a:moveTo>
                    <a:lnTo>
                      <a:pt x="2619012" y="0"/>
                    </a:lnTo>
                    <a:lnTo>
                      <a:pt x="2590143" y="28868"/>
                    </a:lnTo>
                    <a:lnTo>
                      <a:pt x="28067" y="29671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8" name="Полилиния: Фигура 87">
                <a:extLst>
                  <a:ext uri="{FF2B5EF4-FFF2-40B4-BE49-F238E27FC236}">
                    <a16:creationId xmlns:a16="http://schemas.microsoft.com/office/drawing/2014/main" id="{ABB69ABA-A9D2-4649-A1AB-E12AA2D2C8E7}"/>
                  </a:ext>
                </a:extLst>
              </p:cNvPr>
              <p:cNvSpPr/>
              <p:nvPr userDrawn="1"/>
            </p:nvSpPr>
            <p:spPr>
              <a:xfrm>
                <a:off x="169937" y="6021196"/>
                <a:ext cx="2497122" cy="29670"/>
              </a:xfrm>
              <a:custGeom>
                <a:avLst/>
                <a:gdLst>
                  <a:gd name="connsiteX0" fmla="*/ 0 w 2497122"/>
                  <a:gd name="connsiteY0" fmla="*/ 0 h 29670"/>
                  <a:gd name="connsiteX1" fmla="*/ 2497122 w 2497122"/>
                  <a:gd name="connsiteY1" fmla="*/ 0 h 29670"/>
                  <a:gd name="connsiteX2" fmla="*/ 2468254 w 2497122"/>
                  <a:gd name="connsiteY2" fmla="*/ 28868 h 29670"/>
                  <a:gd name="connsiteX3" fmla="*/ 28066 w 2497122"/>
                  <a:gd name="connsiteY3" fmla="*/ 29670 h 29670"/>
                  <a:gd name="connsiteX4" fmla="*/ 28868 w 2497122"/>
                  <a:gd name="connsiteY4" fmla="*/ 28868 h 29670"/>
                  <a:gd name="connsiteX5" fmla="*/ 0 w 2497122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97122" h="29670">
                    <a:moveTo>
                      <a:pt x="0" y="0"/>
                    </a:moveTo>
                    <a:lnTo>
                      <a:pt x="2497122" y="0"/>
                    </a:lnTo>
                    <a:lnTo>
                      <a:pt x="2468254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7" name="Полилиния: Фигура 86">
                <a:extLst>
                  <a:ext uri="{FF2B5EF4-FFF2-40B4-BE49-F238E27FC236}">
                    <a16:creationId xmlns:a16="http://schemas.microsoft.com/office/drawing/2014/main" id="{8B88CE23-E34F-470C-8C56-46C08322365F}"/>
                  </a:ext>
                </a:extLst>
              </p:cNvPr>
              <p:cNvSpPr/>
              <p:nvPr userDrawn="1"/>
            </p:nvSpPr>
            <p:spPr>
              <a:xfrm>
                <a:off x="229279" y="6082140"/>
                <a:ext cx="2376837" cy="28869"/>
              </a:xfrm>
              <a:custGeom>
                <a:avLst/>
                <a:gdLst>
                  <a:gd name="connsiteX0" fmla="*/ 0 w 2376837"/>
                  <a:gd name="connsiteY0" fmla="*/ 0 h 28869"/>
                  <a:gd name="connsiteX1" fmla="*/ 2376837 w 2376837"/>
                  <a:gd name="connsiteY1" fmla="*/ 0 h 28869"/>
                  <a:gd name="connsiteX2" fmla="*/ 2347968 w 2376837"/>
                  <a:gd name="connsiteY2" fmla="*/ 28868 h 28869"/>
                  <a:gd name="connsiteX3" fmla="*/ 28868 w 2376837"/>
                  <a:gd name="connsiteY3" fmla="*/ 28869 h 28869"/>
                  <a:gd name="connsiteX4" fmla="*/ 0 w 2376837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837" h="28869">
                    <a:moveTo>
                      <a:pt x="0" y="0"/>
                    </a:moveTo>
                    <a:lnTo>
                      <a:pt x="2376837" y="0"/>
                    </a:lnTo>
                    <a:lnTo>
                      <a:pt x="2347968" y="28868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6" name="Полилиния: Фигура 85">
                <a:extLst>
                  <a:ext uri="{FF2B5EF4-FFF2-40B4-BE49-F238E27FC236}">
                    <a16:creationId xmlns:a16="http://schemas.microsoft.com/office/drawing/2014/main" id="{75BCEDE2-961E-42E0-AF9C-3D070C974007}"/>
                  </a:ext>
                </a:extLst>
              </p:cNvPr>
              <p:cNvSpPr/>
              <p:nvPr userDrawn="1"/>
            </p:nvSpPr>
            <p:spPr>
              <a:xfrm>
                <a:off x="290222" y="6143085"/>
                <a:ext cx="2254948" cy="28868"/>
              </a:xfrm>
              <a:custGeom>
                <a:avLst/>
                <a:gdLst>
                  <a:gd name="connsiteX0" fmla="*/ 0 w 2254948"/>
                  <a:gd name="connsiteY0" fmla="*/ 0 h 28868"/>
                  <a:gd name="connsiteX1" fmla="*/ 2254948 w 2254948"/>
                  <a:gd name="connsiteY1" fmla="*/ 0 h 28868"/>
                  <a:gd name="connsiteX2" fmla="*/ 2226080 w 2254948"/>
                  <a:gd name="connsiteY2" fmla="*/ 28868 h 28868"/>
                  <a:gd name="connsiteX3" fmla="*/ 28868 w 2254948"/>
                  <a:gd name="connsiteY3" fmla="*/ 28868 h 28868"/>
                  <a:gd name="connsiteX4" fmla="*/ 0 w 2254948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4948" h="28868">
                    <a:moveTo>
                      <a:pt x="0" y="0"/>
                    </a:moveTo>
                    <a:lnTo>
                      <a:pt x="2254948" y="0"/>
                    </a:lnTo>
                    <a:lnTo>
                      <a:pt x="2226080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5" name="Полилиния: Фигура 84">
                <a:extLst>
                  <a:ext uri="{FF2B5EF4-FFF2-40B4-BE49-F238E27FC236}">
                    <a16:creationId xmlns:a16="http://schemas.microsoft.com/office/drawing/2014/main" id="{FB930397-7A2A-4C50-9EC9-7E3107D065D2}"/>
                  </a:ext>
                </a:extLst>
              </p:cNvPr>
              <p:cNvSpPr/>
              <p:nvPr userDrawn="1"/>
            </p:nvSpPr>
            <p:spPr>
              <a:xfrm>
                <a:off x="351970" y="6203227"/>
                <a:ext cx="2133059" cy="29671"/>
              </a:xfrm>
              <a:custGeom>
                <a:avLst/>
                <a:gdLst>
                  <a:gd name="connsiteX0" fmla="*/ 2133059 w 2133059"/>
                  <a:gd name="connsiteY0" fmla="*/ 0 h 29671"/>
                  <a:gd name="connsiteX1" fmla="*/ 2104190 w 2133059"/>
                  <a:gd name="connsiteY1" fmla="*/ 28869 h 29671"/>
                  <a:gd name="connsiteX2" fmla="*/ 28066 w 2133059"/>
                  <a:gd name="connsiteY2" fmla="*/ 29671 h 29671"/>
                  <a:gd name="connsiteX3" fmla="*/ 28868 w 2133059"/>
                  <a:gd name="connsiteY3" fmla="*/ 28869 h 29671"/>
                  <a:gd name="connsiteX4" fmla="*/ 0 w 2133059"/>
                  <a:gd name="connsiteY4" fmla="*/ 1 h 29671"/>
                  <a:gd name="connsiteX5" fmla="*/ 2133059 w 2133059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33059" h="29671">
                    <a:moveTo>
                      <a:pt x="2133059" y="0"/>
                    </a:moveTo>
                    <a:lnTo>
                      <a:pt x="2104190" y="28869"/>
                    </a:lnTo>
                    <a:lnTo>
                      <a:pt x="28066" y="29671"/>
                    </a:lnTo>
                    <a:lnTo>
                      <a:pt x="28868" y="28869"/>
                    </a:lnTo>
                    <a:lnTo>
                      <a:pt x="0" y="1"/>
                    </a:lnTo>
                    <a:lnTo>
                      <a:pt x="213305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4" name="Полилиния: Фигура 83">
                <a:extLst>
                  <a:ext uri="{FF2B5EF4-FFF2-40B4-BE49-F238E27FC236}">
                    <a16:creationId xmlns:a16="http://schemas.microsoft.com/office/drawing/2014/main" id="{8CA98174-D81B-4241-92F9-D0D2028FFEA9}"/>
                  </a:ext>
                </a:extLst>
              </p:cNvPr>
              <p:cNvSpPr/>
              <p:nvPr userDrawn="1"/>
            </p:nvSpPr>
            <p:spPr>
              <a:xfrm>
                <a:off x="411310" y="6264172"/>
                <a:ext cx="2012774" cy="28868"/>
              </a:xfrm>
              <a:custGeom>
                <a:avLst/>
                <a:gdLst>
                  <a:gd name="connsiteX0" fmla="*/ 0 w 2012774"/>
                  <a:gd name="connsiteY0" fmla="*/ 0 h 28868"/>
                  <a:gd name="connsiteX1" fmla="*/ 2012774 w 2012774"/>
                  <a:gd name="connsiteY1" fmla="*/ 0 h 28868"/>
                  <a:gd name="connsiteX2" fmla="*/ 1983905 w 2012774"/>
                  <a:gd name="connsiteY2" fmla="*/ 28868 h 28868"/>
                  <a:gd name="connsiteX3" fmla="*/ 28868 w 2012774"/>
                  <a:gd name="connsiteY3" fmla="*/ 28868 h 28868"/>
                  <a:gd name="connsiteX4" fmla="*/ 0 w 2012774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2774" h="28868">
                    <a:moveTo>
                      <a:pt x="0" y="0"/>
                    </a:moveTo>
                    <a:lnTo>
                      <a:pt x="2012774" y="0"/>
                    </a:lnTo>
                    <a:lnTo>
                      <a:pt x="1983905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3" name="Полилиния: Фигура 82">
                <a:extLst>
                  <a:ext uri="{FF2B5EF4-FFF2-40B4-BE49-F238E27FC236}">
                    <a16:creationId xmlns:a16="http://schemas.microsoft.com/office/drawing/2014/main" id="{E4CE4FB8-5E60-4288-B2FA-CF9316ED449F}"/>
                  </a:ext>
                </a:extLst>
              </p:cNvPr>
              <p:cNvSpPr/>
              <p:nvPr userDrawn="1"/>
            </p:nvSpPr>
            <p:spPr>
              <a:xfrm>
                <a:off x="472255" y="6325117"/>
                <a:ext cx="1890884" cy="28868"/>
              </a:xfrm>
              <a:custGeom>
                <a:avLst/>
                <a:gdLst>
                  <a:gd name="connsiteX0" fmla="*/ 0 w 1890884"/>
                  <a:gd name="connsiteY0" fmla="*/ 0 h 28868"/>
                  <a:gd name="connsiteX1" fmla="*/ 1890884 w 1890884"/>
                  <a:gd name="connsiteY1" fmla="*/ 0 h 28868"/>
                  <a:gd name="connsiteX2" fmla="*/ 1862016 w 1890884"/>
                  <a:gd name="connsiteY2" fmla="*/ 28868 h 28868"/>
                  <a:gd name="connsiteX3" fmla="*/ 28868 w 1890884"/>
                  <a:gd name="connsiteY3" fmla="*/ 28868 h 28868"/>
                  <a:gd name="connsiteX4" fmla="*/ 0 w 1890884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0884" h="28868">
                    <a:moveTo>
                      <a:pt x="0" y="0"/>
                    </a:moveTo>
                    <a:lnTo>
                      <a:pt x="1890884" y="0"/>
                    </a:lnTo>
                    <a:lnTo>
                      <a:pt x="1862016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2" name="Полилиния: фигура 81">
                <a:extLst>
                  <a:ext uri="{FF2B5EF4-FFF2-40B4-BE49-F238E27FC236}">
                    <a16:creationId xmlns:a16="http://schemas.microsoft.com/office/drawing/2014/main" id="{6F69FE5C-0AF0-42F6-A721-9E2244C967AA}"/>
                  </a:ext>
                </a:extLst>
              </p:cNvPr>
              <p:cNvSpPr/>
              <p:nvPr userDrawn="1"/>
            </p:nvSpPr>
            <p:spPr>
              <a:xfrm>
                <a:off x="533199" y="6386061"/>
                <a:ext cx="1768996" cy="28869"/>
              </a:xfrm>
              <a:custGeom>
                <a:avLst/>
                <a:gdLst>
                  <a:gd name="connsiteX0" fmla="*/ 0 w 1768996"/>
                  <a:gd name="connsiteY0" fmla="*/ 0 h 28869"/>
                  <a:gd name="connsiteX1" fmla="*/ 1768996 w 1768996"/>
                  <a:gd name="connsiteY1" fmla="*/ 0 h 28869"/>
                  <a:gd name="connsiteX2" fmla="*/ 1740128 w 1768996"/>
                  <a:gd name="connsiteY2" fmla="*/ 28868 h 28869"/>
                  <a:gd name="connsiteX3" fmla="*/ 28869 w 1768996"/>
                  <a:gd name="connsiteY3" fmla="*/ 28869 h 28869"/>
                  <a:gd name="connsiteX4" fmla="*/ 0 w 1768996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8996" h="28869">
                    <a:moveTo>
                      <a:pt x="0" y="0"/>
                    </a:moveTo>
                    <a:lnTo>
                      <a:pt x="1768996" y="0"/>
                    </a:lnTo>
                    <a:lnTo>
                      <a:pt x="1740128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1" name="Полилиния: Фигура 80">
                <a:extLst>
                  <a:ext uri="{FF2B5EF4-FFF2-40B4-BE49-F238E27FC236}">
                    <a16:creationId xmlns:a16="http://schemas.microsoft.com/office/drawing/2014/main" id="{E8311083-D41B-4770-B6A9-AFA83AAF2885}"/>
                  </a:ext>
                </a:extLst>
              </p:cNvPr>
              <p:cNvSpPr/>
              <p:nvPr userDrawn="1"/>
            </p:nvSpPr>
            <p:spPr>
              <a:xfrm>
                <a:off x="594946" y="6446204"/>
                <a:ext cx="1647106" cy="29670"/>
              </a:xfrm>
              <a:custGeom>
                <a:avLst/>
                <a:gdLst>
                  <a:gd name="connsiteX0" fmla="*/ 0 w 1647106"/>
                  <a:gd name="connsiteY0" fmla="*/ 0 h 29670"/>
                  <a:gd name="connsiteX1" fmla="*/ 1647106 w 1647106"/>
                  <a:gd name="connsiteY1" fmla="*/ 0 h 29670"/>
                  <a:gd name="connsiteX2" fmla="*/ 1618238 w 1647106"/>
                  <a:gd name="connsiteY2" fmla="*/ 28868 h 29670"/>
                  <a:gd name="connsiteX3" fmla="*/ 28066 w 1647106"/>
                  <a:gd name="connsiteY3" fmla="*/ 29670 h 29670"/>
                  <a:gd name="connsiteX4" fmla="*/ 28868 w 1647106"/>
                  <a:gd name="connsiteY4" fmla="*/ 28868 h 29670"/>
                  <a:gd name="connsiteX5" fmla="*/ 0 w 1647106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47106" h="29670">
                    <a:moveTo>
                      <a:pt x="0" y="0"/>
                    </a:moveTo>
                    <a:lnTo>
                      <a:pt x="1647106" y="0"/>
                    </a:lnTo>
                    <a:lnTo>
                      <a:pt x="1618238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80" name="Полилиния: Фигура 79">
                <a:extLst>
                  <a:ext uri="{FF2B5EF4-FFF2-40B4-BE49-F238E27FC236}">
                    <a16:creationId xmlns:a16="http://schemas.microsoft.com/office/drawing/2014/main" id="{730A62EE-9416-445D-B0B2-018F008614B8}"/>
                  </a:ext>
                </a:extLst>
              </p:cNvPr>
              <p:cNvSpPr/>
              <p:nvPr userDrawn="1"/>
            </p:nvSpPr>
            <p:spPr>
              <a:xfrm>
                <a:off x="654287" y="6507148"/>
                <a:ext cx="1526821" cy="28869"/>
              </a:xfrm>
              <a:custGeom>
                <a:avLst/>
                <a:gdLst>
                  <a:gd name="connsiteX0" fmla="*/ 0 w 1526821"/>
                  <a:gd name="connsiteY0" fmla="*/ 0 h 28869"/>
                  <a:gd name="connsiteX1" fmla="*/ 1526821 w 1526821"/>
                  <a:gd name="connsiteY1" fmla="*/ 0 h 28869"/>
                  <a:gd name="connsiteX2" fmla="*/ 1497952 w 1526821"/>
                  <a:gd name="connsiteY2" fmla="*/ 28868 h 28869"/>
                  <a:gd name="connsiteX3" fmla="*/ 28868 w 1526821"/>
                  <a:gd name="connsiteY3" fmla="*/ 28869 h 28869"/>
                  <a:gd name="connsiteX4" fmla="*/ 0 w 1526821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6821" h="28869">
                    <a:moveTo>
                      <a:pt x="0" y="0"/>
                    </a:moveTo>
                    <a:lnTo>
                      <a:pt x="1526821" y="0"/>
                    </a:lnTo>
                    <a:lnTo>
                      <a:pt x="1497952" y="28868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9" name="Полилиния: Фигура 78">
                <a:extLst>
                  <a:ext uri="{FF2B5EF4-FFF2-40B4-BE49-F238E27FC236}">
                    <a16:creationId xmlns:a16="http://schemas.microsoft.com/office/drawing/2014/main" id="{4A92E211-EBEF-4E62-97FD-46ECC42436DF}"/>
                  </a:ext>
                </a:extLst>
              </p:cNvPr>
              <p:cNvSpPr/>
              <p:nvPr userDrawn="1"/>
            </p:nvSpPr>
            <p:spPr>
              <a:xfrm>
                <a:off x="715231" y="6568093"/>
                <a:ext cx="1404932" cy="28868"/>
              </a:xfrm>
              <a:custGeom>
                <a:avLst/>
                <a:gdLst>
                  <a:gd name="connsiteX0" fmla="*/ 0 w 1404932"/>
                  <a:gd name="connsiteY0" fmla="*/ 0 h 28868"/>
                  <a:gd name="connsiteX1" fmla="*/ 1404932 w 1404932"/>
                  <a:gd name="connsiteY1" fmla="*/ 0 h 28868"/>
                  <a:gd name="connsiteX2" fmla="*/ 1376064 w 1404932"/>
                  <a:gd name="connsiteY2" fmla="*/ 28868 h 28868"/>
                  <a:gd name="connsiteX3" fmla="*/ 28868 w 1404932"/>
                  <a:gd name="connsiteY3" fmla="*/ 28868 h 28868"/>
                  <a:gd name="connsiteX4" fmla="*/ 0 w 1404932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4932" h="28868">
                    <a:moveTo>
                      <a:pt x="0" y="0"/>
                    </a:moveTo>
                    <a:lnTo>
                      <a:pt x="1404932" y="0"/>
                    </a:lnTo>
                    <a:lnTo>
                      <a:pt x="1376064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8" name="Полилиния: Фигура 77">
                <a:extLst>
                  <a:ext uri="{FF2B5EF4-FFF2-40B4-BE49-F238E27FC236}">
                    <a16:creationId xmlns:a16="http://schemas.microsoft.com/office/drawing/2014/main" id="{CC8A63A1-564C-478A-B490-96E1C76014CC}"/>
                  </a:ext>
                </a:extLst>
              </p:cNvPr>
              <p:cNvSpPr/>
              <p:nvPr userDrawn="1"/>
            </p:nvSpPr>
            <p:spPr>
              <a:xfrm>
                <a:off x="776977" y="6628235"/>
                <a:ext cx="1283044" cy="29671"/>
              </a:xfrm>
              <a:custGeom>
                <a:avLst/>
                <a:gdLst>
                  <a:gd name="connsiteX0" fmla="*/ 1283044 w 1283044"/>
                  <a:gd name="connsiteY0" fmla="*/ 0 h 29671"/>
                  <a:gd name="connsiteX1" fmla="*/ 1254175 w 1283044"/>
                  <a:gd name="connsiteY1" fmla="*/ 28869 h 29671"/>
                  <a:gd name="connsiteX2" fmla="*/ 28067 w 1283044"/>
                  <a:gd name="connsiteY2" fmla="*/ 29671 h 29671"/>
                  <a:gd name="connsiteX3" fmla="*/ 28869 w 1283044"/>
                  <a:gd name="connsiteY3" fmla="*/ 28869 h 29671"/>
                  <a:gd name="connsiteX4" fmla="*/ 0 w 1283044"/>
                  <a:gd name="connsiteY4" fmla="*/ 1 h 29671"/>
                  <a:gd name="connsiteX5" fmla="*/ 1283044 w 1283044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3044" h="29671">
                    <a:moveTo>
                      <a:pt x="1283044" y="0"/>
                    </a:moveTo>
                    <a:lnTo>
                      <a:pt x="1254175" y="28869"/>
                    </a:lnTo>
                    <a:lnTo>
                      <a:pt x="28067" y="29671"/>
                    </a:lnTo>
                    <a:lnTo>
                      <a:pt x="28869" y="28869"/>
                    </a:lnTo>
                    <a:lnTo>
                      <a:pt x="0" y="1"/>
                    </a:lnTo>
                    <a:lnTo>
                      <a:pt x="128304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7" name="Полилиния: Фигура 76">
                <a:extLst>
                  <a:ext uri="{FF2B5EF4-FFF2-40B4-BE49-F238E27FC236}">
                    <a16:creationId xmlns:a16="http://schemas.microsoft.com/office/drawing/2014/main" id="{4162FC41-462F-4E99-AACA-F5B9C804FB14}"/>
                  </a:ext>
                </a:extLst>
              </p:cNvPr>
              <p:cNvSpPr/>
              <p:nvPr userDrawn="1"/>
            </p:nvSpPr>
            <p:spPr>
              <a:xfrm>
                <a:off x="837922" y="6689180"/>
                <a:ext cx="1161154" cy="29670"/>
              </a:xfrm>
              <a:custGeom>
                <a:avLst/>
                <a:gdLst>
                  <a:gd name="connsiteX0" fmla="*/ 0 w 1161154"/>
                  <a:gd name="connsiteY0" fmla="*/ 0 h 29670"/>
                  <a:gd name="connsiteX1" fmla="*/ 1161154 w 1161154"/>
                  <a:gd name="connsiteY1" fmla="*/ 0 h 29670"/>
                  <a:gd name="connsiteX2" fmla="*/ 1132285 w 1161154"/>
                  <a:gd name="connsiteY2" fmla="*/ 28868 h 29670"/>
                  <a:gd name="connsiteX3" fmla="*/ 28066 w 1161154"/>
                  <a:gd name="connsiteY3" fmla="*/ 29670 h 29670"/>
                  <a:gd name="connsiteX4" fmla="*/ 28868 w 1161154"/>
                  <a:gd name="connsiteY4" fmla="*/ 28868 h 29670"/>
                  <a:gd name="connsiteX5" fmla="*/ 0 w 1161154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1154" h="29670">
                    <a:moveTo>
                      <a:pt x="0" y="0"/>
                    </a:moveTo>
                    <a:lnTo>
                      <a:pt x="1161154" y="0"/>
                    </a:lnTo>
                    <a:lnTo>
                      <a:pt x="1132285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6" name="Полилиния: Фигура 75">
                <a:extLst>
                  <a:ext uri="{FF2B5EF4-FFF2-40B4-BE49-F238E27FC236}">
                    <a16:creationId xmlns:a16="http://schemas.microsoft.com/office/drawing/2014/main" id="{1F9B61AC-B03D-4064-9DE6-9818F53F333C}"/>
                  </a:ext>
                </a:extLst>
              </p:cNvPr>
              <p:cNvSpPr/>
              <p:nvPr userDrawn="1"/>
            </p:nvSpPr>
            <p:spPr>
              <a:xfrm>
                <a:off x="897263" y="6750124"/>
                <a:ext cx="1040868" cy="28869"/>
              </a:xfrm>
              <a:custGeom>
                <a:avLst/>
                <a:gdLst>
                  <a:gd name="connsiteX0" fmla="*/ 0 w 1040868"/>
                  <a:gd name="connsiteY0" fmla="*/ 0 h 28869"/>
                  <a:gd name="connsiteX1" fmla="*/ 1040868 w 1040868"/>
                  <a:gd name="connsiteY1" fmla="*/ 0 h 28869"/>
                  <a:gd name="connsiteX2" fmla="*/ 1012000 w 1040868"/>
                  <a:gd name="connsiteY2" fmla="*/ 28869 h 28869"/>
                  <a:gd name="connsiteX3" fmla="*/ 28868 w 1040868"/>
                  <a:gd name="connsiteY3" fmla="*/ 28869 h 28869"/>
                  <a:gd name="connsiteX4" fmla="*/ 0 w 1040868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0868" h="28869">
                    <a:moveTo>
                      <a:pt x="0" y="0"/>
                    </a:moveTo>
                    <a:lnTo>
                      <a:pt x="1040868" y="0"/>
                    </a:lnTo>
                    <a:lnTo>
                      <a:pt x="1012000" y="28869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  <p:sp>
            <p:nvSpPr>
              <p:cNvPr id="73" name="Полилиния: фигура 72">
                <a:extLst>
                  <a:ext uri="{FF2B5EF4-FFF2-40B4-BE49-F238E27FC236}">
                    <a16:creationId xmlns:a16="http://schemas.microsoft.com/office/drawing/2014/main" id="{C104BA00-790F-438D-AC93-117E23CF2099}"/>
                  </a:ext>
                </a:extLst>
              </p:cNvPr>
              <p:cNvSpPr/>
              <p:nvPr userDrawn="1"/>
            </p:nvSpPr>
            <p:spPr>
              <a:xfrm>
                <a:off x="958207" y="6811069"/>
                <a:ext cx="918980" cy="28869"/>
              </a:xfrm>
              <a:custGeom>
                <a:avLst/>
                <a:gdLst>
                  <a:gd name="connsiteX0" fmla="*/ 0 w 918980"/>
                  <a:gd name="connsiteY0" fmla="*/ 0 h 28869"/>
                  <a:gd name="connsiteX1" fmla="*/ 918980 w 918980"/>
                  <a:gd name="connsiteY1" fmla="*/ 0 h 28869"/>
                  <a:gd name="connsiteX2" fmla="*/ 890112 w 918980"/>
                  <a:gd name="connsiteY2" fmla="*/ 28868 h 28869"/>
                  <a:gd name="connsiteX3" fmla="*/ 28869 w 918980"/>
                  <a:gd name="connsiteY3" fmla="*/ 28869 h 28869"/>
                  <a:gd name="connsiteX4" fmla="*/ 0 w 918980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980" h="28869">
                    <a:moveTo>
                      <a:pt x="0" y="0"/>
                    </a:moveTo>
                    <a:lnTo>
                      <a:pt x="918980" y="0"/>
                    </a:lnTo>
                    <a:lnTo>
                      <a:pt x="890112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ru-RU"/>
                </a:defPPr>
              </a:lstStyle>
              <a:p>
                <a:pPr algn="ctr" rtl="0"/>
                <a:endParaRPr lang="ru-RU" dirty="0"/>
              </a:p>
            </p:txBody>
          </p:sp>
        </p:grpSp>
        <p:sp>
          <p:nvSpPr>
            <p:cNvPr id="101" name="Полилиния: Фигура 100">
              <a:extLst>
                <a:ext uri="{FF2B5EF4-FFF2-40B4-BE49-F238E27FC236}">
                  <a16:creationId xmlns:a16="http://schemas.microsoft.com/office/drawing/2014/main" id="{788A3CD7-1915-41CF-9FB5-E6FEDCA8F19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960473" y="5801762"/>
              <a:ext cx="1075475" cy="1058335"/>
            </a:xfrm>
            <a:custGeom>
              <a:avLst/>
              <a:gdLst>
                <a:gd name="connsiteX0" fmla="*/ 1062720 w 1062720"/>
                <a:gd name="connsiteY0" fmla="*/ 0 h 1062720"/>
                <a:gd name="connsiteX1" fmla="*/ 1062720 w 1062720"/>
                <a:gd name="connsiteY1" fmla="*/ 1062720 h 1062720"/>
                <a:gd name="connsiteX2" fmla="*/ 0 w 1062720"/>
                <a:gd name="connsiteY2" fmla="*/ 1062720 h 1062720"/>
                <a:gd name="connsiteX3" fmla="*/ 1062720 w 1062720"/>
                <a:gd name="connsiteY3" fmla="*/ 0 h 106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2720" h="1062720">
                  <a:moveTo>
                    <a:pt x="1062720" y="0"/>
                  </a:moveTo>
                  <a:lnTo>
                    <a:pt x="1062720" y="1062720"/>
                  </a:lnTo>
                  <a:lnTo>
                    <a:pt x="0" y="1062720"/>
                  </a:lnTo>
                  <a:lnTo>
                    <a:pt x="10627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33" name="Полилиния: Фигура 132">
              <a:extLst>
                <a:ext uri="{FF2B5EF4-FFF2-40B4-BE49-F238E27FC236}">
                  <a16:creationId xmlns:a16="http://schemas.microsoft.com/office/drawing/2014/main" id="{3591DEB5-C98C-4EF8-AA57-B8F45C484F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7601" y="2930958"/>
              <a:ext cx="1128311" cy="2870805"/>
            </a:xfrm>
            <a:custGeom>
              <a:avLst/>
              <a:gdLst>
                <a:gd name="connsiteX0" fmla="*/ 1128311 w 1128311"/>
                <a:gd name="connsiteY0" fmla="*/ 0 h 2870805"/>
                <a:gd name="connsiteX1" fmla="*/ 1123909 w 1128311"/>
                <a:gd name="connsiteY1" fmla="*/ 2870805 h 2870805"/>
                <a:gd name="connsiteX2" fmla="*/ 0 w 1128311"/>
                <a:gd name="connsiteY2" fmla="*/ 1743443 h 2870805"/>
                <a:gd name="connsiteX3" fmla="*/ 0 w 1128311"/>
                <a:gd name="connsiteY3" fmla="*/ 1124856 h 2870805"/>
                <a:gd name="connsiteX4" fmla="*/ 1128311 w 1128311"/>
                <a:gd name="connsiteY4" fmla="*/ 0 h 287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311" h="2870805">
                  <a:moveTo>
                    <a:pt x="1128311" y="0"/>
                  </a:moveTo>
                  <a:lnTo>
                    <a:pt x="1123909" y="2870805"/>
                  </a:lnTo>
                  <a:lnTo>
                    <a:pt x="0" y="1743443"/>
                  </a:lnTo>
                  <a:lnTo>
                    <a:pt x="0" y="1124856"/>
                  </a:lnTo>
                  <a:lnTo>
                    <a:pt x="11283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55" name="Полилиния: фигура 154">
              <a:extLst>
                <a:ext uri="{FF2B5EF4-FFF2-40B4-BE49-F238E27FC236}">
                  <a16:creationId xmlns:a16="http://schemas.microsoft.com/office/drawing/2014/main" id="{6FFCF0CF-3167-4E3E-BD4A-236ACC247EC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26341" y="458327"/>
              <a:ext cx="2024298" cy="2024298"/>
            </a:xfrm>
            <a:custGeom>
              <a:avLst/>
              <a:gdLst>
                <a:gd name="connsiteX0" fmla="*/ 2024298 w 2024298"/>
                <a:gd name="connsiteY0" fmla="*/ 2024298 h 2024298"/>
                <a:gd name="connsiteX1" fmla="*/ 0 w 2024298"/>
                <a:gd name="connsiteY1" fmla="*/ 0 h 2024298"/>
                <a:gd name="connsiteX2" fmla="*/ 40826 w 2024298"/>
                <a:gd name="connsiteY2" fmla="*/ 0 h 2024298"/>
                <a:gd name="connsiteX3" fmla="*/ 2024298 w 2024298"/>
                <a:gd name="connsiteY3" fmla="*/ 1983472 h 2024298"/>
                <a:gd name="connsiteX4" fmla="*/ 2024298 w 2024298"/>
                <a:gd name="connsiteY4" fmla="*/ 2024298 h 202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4298" h="2024298">
                  <a:moveTo>
                    <a:pt x="2024298" y="2024298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2024298" y="1983472"/>
                  </a:lnTo>
                  <a:lnTo>
                    <a:pt x="2024298" y="202429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4" name="Полилиния: Фигура 153">
              <a:extLst>
                <a:ext uri="{FF2B5EF4-FFF2-40B4-BE49-F238E27FC236}">
                  <a16:creationId xmlns:a16="http://schemas.microsoft.com/office/drawing/2014/main" id="{AB47A61A-6E4C-49A5-A2E8-2410A107CC2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08491" y="501416"/>
              <a:ext cx="1938109" cy="1938109"/>
            </a:xfrm>
            <a:custGeom>
              <a:avLst/>
              <a:gdLst>
                <a:gd name="connsiteX0" fmla="*/ 1938109 w 1938109"/>
                <a:gd name="connsiteY0" fmla="*/ 1938109 h 1938109"/>
                <a:gd name="connsiteX1" fmla="*/ 0 w 1938109"/>
                <a:gd name="connsiteY1" fmla="*/ 0 h 1938109"/>
                <a:gd name="connsiteX2" fmla="*/ 40826 w 1938109"/>
                <a:gd name="connsiteY2" fmla="*/ 0 h 1938109"/>
                <a:gd name="connsiteX3" fmla="*/ 1938109 w 1938109"/>
                <a:gd name="connsiteY3" fmla="*/ 1897283 h 1938109"/>
                <a:gd name="connsiteX4" fmla="*/ 1938109 w 1938109"/>
                <a:gd name="connsiteY4" fmla="*/ 1938109 h 193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8109" h="1938109">
                  <a:moveTo>
                    <a:pt x="1938109" y="1938109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938109" y="1897283"/>
                  </a:lnTo>
                  <a:lnTo>
                    <a:pt x="1938109" y="193810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3" name="Полилиния: Фигура 152">
              <a:extLst>
                <a:ext uri="{FF2B5EF4-FFF2-40B4-BE49-F238E27FC236}">
                  <a16:creationId xmlns:a16="http://schemas.microsoft.com/office/drawing/2014/main" id="{FC8CDBA7-BF04-4719-8D66-513A71ECCAF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90475" y="544906"/>
              <a:ext cx="1853055" cy="1851921"/>
            </a:xfrm>
            <a:custGeom>
              <a:avLst/>
              <a:gdLst>
                <a:gd name="connsiteX0" fmla="*/ 1851921 w 1853055"/>
                <a:gd name="connsiteY0" fmla="*/ 1851921 h 1851921"/>
                <a:gd name="connsiteX1" fmla="*/ 0 w 1853055"/>
                <a:gd name="connsiteY1" fmla="*/ 0 h 1851921"/>
                <a:gd name="connsiteX2" fmla="*/ 40826 w 1853055"/>
                <a:gd name="connsiteY2" fmla="*/ 0 h 1851921"/>
                <a:gd name="connsiteX3" fmla="*/ 1853055 w 1853055"/>
                <a:gd name="connsiteY3" fmla="*/ 1811094 h 1851921"/>
                <a:gd name="connsiteX4" fmla="*/ 1851920 w 1853055"/>
                <a:gd name="connsiteY4" fmla="*/ 1811094 h 1851921"/>
                <a:gd name="connsiteX5" fmla="*/ 1851921 w 1853055"/>
                <a:gd name="connsiteY5" fmla="*/ 1851921 h 185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3055" h="1851921">
                  <a:moveTo>
                    <a:pt x="1851921" y="1851921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853055" y="1811094"/>
                  </a:lnTo>
                  <a:lnTo>
                    <a:pt x="1851920" y="1811094"/>
                  </a:lnTo>
                  <a:lnTo>
                    <a:pt x="1851921" y="1851921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2" name="Полилиния: Фигура 151">
              <a:extLst>
                <a:ext uri="{FF2B5EF4-FFF2-40B4-BE49-F238E27FC236}">
                  <a16:creationId xmlns:a16="http://schemas.microsoft.com/office/drawing/2014/main" id="{79CDC826-71AB-4245-AC5F-8DC9DB2BBCE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72624" y="587994"/>
              <a:ext cx="1766866" cy="1765732"/>
            </a:xfrm>
            <a:custGeom>
              <a:avLst/>
              <a:gdLst>
                <a:gd name="connsiteX0" fmla="*/ 1765732 w 1766866"/>
                <a:gd name="connsiteY0" fmla="*/ 1765732 h 1765732"/>
                <a:gd name="connsiteX1" fmla="*/ 0 w 1766866"/>
                <a:gd name="connsiteY1" fmla="*/ 0 h 1765732"/>
                <a:gd name="connsiteX2" fmla="*/ 40826 w 1766866"/>
                <a:gd name="connsiteY2" fmla="*/ 0 h 1765732"/>
                <a:gd name="connsiteX3" fmla="*/ 1766866 w 1766866"/>
                <a:gd name="connsiteY3" fmla="*/ 1724906 h 1765732"/>
                <a:gd name="connsiteX4" fmla="*/ 1765731 w 1766866"/>
                <a:gd name="connsiteY4" fmla="*/ 1724906 h 1765732"/>
                <a:gd name="connsiteX5" fmla="*/ 1765732 w 1766866"/>
                <a:gd name="connsiteY5" fmla="*/ 1765732 h 176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6866" h="1765732">
                  <a:moveTo>
                    <a:pt x="1765732" y="1765732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766866" y="1724906"/>
                  </a:lnTo>
                  <a:lnTo>
                    <a:pt x="1765731" y="1724906"/>
                  </a:lnTo>
                  <a:lnTo>
                    <a:pt x="1765732" y="1765732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1" name="Полилиния: Фигура 150">
              <a:extLst>
                <a:ext uri="{FF2B5EF4-FFF2-40B4-BE49-F238E27FC236}">
                  <a16:creationId xmlns:a16="http://schemas.microsoft.com/office/drawing/2014/main" id="{4DE1670F-43B8-4EA8-878C-AC3FF1921E2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55175" y="630117"/>
              <a:ext cx="1680678" cy="1680677"/>
            </a:xfrm>
            <a:custGeom>
              <a:avLst/>
              <a:gdLst>
                <a:gd name="connsiteX0" fmla="*/ 1680678 w 1680678"/>
                <a:gd name="connsiteY0" fmla="*/ 1680677 h 1680677"/>
                <a:gd name="connsiteX1" fmla="*/ 0 w 1680678"/>
                <a:gd name="connsiteY1" fmla="*/ 0 h 1680677"/>
                <a:gd name="connsiteX2" fmla="*/ 40826 w 1680678"/>
                <a:gd name="connsiteY2" fmla="*/ 0 h 1680677"/>
                <a:gd name="connsiteX3" fmla="*/ 1680678 w 1680678"/>
                <a:gd name="connsiteY3" fmla="*/ 1639851 h 1680677"/>
                <a:gd name="connsiteX4" fmla="*/ 1680678 w 1680678"/>
                <a:gd name="connsiteY4" fmla="*/ 1680677 h 1680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0678" h="1680677">
                  <a:moveTo>
                    <a:pt x="1680678" y="168067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680678" y="1639851"/>
                  </a:lnTo>
                  <a:lnTo>
                    <a:pt x="1680678" y="168067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50" name="Полилиния: Фигура 149">
              <a:extLst>
                <a:ext uri="{FF2B5EF4-FFF2-40B4-BE49-F238E27FC236}">
                  <a16:creationId xmlns:a16="http://schemas.microsoft.com/office/drawing/2014/main" id="{4AE780ED-EF51-4AD7-A73F-01E563D0E8B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37325" y="673206"/>
              <a:ext cx="1594489" cy="1594489"/>
            </a:xfrm>
            <a:custGeom>
              <a:avLst/>
              <a:gdLst>
                <a:gd name="connsiteX0" fmla="*/ 1594489 w 1594489"/>
                <a:gd name="connsiteY0" fmla="*/ 1594489 h 1594489"/>
                <a:gd name="connsiteX1" fmla="*/ 0 w 1594489"/>
                <a:gd name="connsiteY1" fmla="*/ 0 h 1594489"/>
                <a:gd name="connsiteX2" fmla="*/ 40826 w 1594489"/>
                <a:gd name="connsiteY2" fmla="*/ 0 h 1594489"/>
                <a:gd name="connsiteX3" fmla="*/ 1594489 w 1594489"/>
                <a:gd name="connsiteY3" fmla="*/ 1553663 h 1594489"/>
                <a:gd name="connsiteX4" fmla="*/ 1594489 w 1594489"/>
                <a:gd name="connsiteY4" fmla="*/ 1594489 h 159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4489" h="1594489">
                  <a:moveTo>
                    <a:pt x="1594489" y="1594489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594489" y="1553663"/>
                  </a:lnTo>
                  <a:lnTo>
                    <a:pt x="1594489" y="159448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9" name="Полилиния: Фигура 148">
              <a:extLst>
                <a:ext uri="{FF2B5EF4-FFF2-40B4-BE49-F238E27FC236}">
                  <a16:creationId xmlns:a16="http://schemas.microsoft.com/office/drawing/2014/main" id="{BE269AE3-65CE-4B86-B8B1-41378369503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9309" y="716696"/>
              <a:ext cx="1509435" cy="1508300"/>
            </a:xfrm>
            <a:custGeom>
              <a:avLst/>
              <a:gdLst>
                <a:gd name="connsiteX0" fmla="*/ 1508301 w 1509435"/>
                <a:gd name="connsiteY0" fmla="*/ 1508300 h 1508300"/>
                <a:gd name="connsiteX1" fmla="*/ 0 w 1509435"/>
                <a:gd name="connsiteY1" fmla="*/ 0 h 1508300"/>
                <a:gd name="connsiteX2" fmla="*/ 40826 w 1509435"/>
                <a:gd name="connsiteY2" fmla="*/ 0 h 1508300"/>
                <a:gd name="connsiteX3" fmla="*/ 1509435 w 1509435"/>
                <a:gd name="connsiteY3" fmla="*/ 1467474 h 1508300"/>
                <a:gd name="connsiteX4" fmla="*/ 1508301 w 1509435"/>
                <a:gd name="connsiteY4" fmla="*/ 1467474 h 1508300"/>
                <a:gd name="connsiteX5" fmla="*/ 1508301 w 1509435"/>
                <a:gd name="connsiteY5" fmla="*/ 1508300 h 150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9435" h="1508300">
                  <a:moveTo>
                    <a:pt x="1508301" y="1508300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509435" y="1467474"/>
                  </a:lnTo>
                  <a:lnTo>
                    <a:pt x="1508301" y="1467474"/>
                  </a:lnTo>
                  <a:lnTo>
                    <a:pt x="1508301" y="150830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8" name="Полилиния: Фигура 147">
              <a:extLst>
                <a:ext uri="{FF2B5EF4-FFF2-40B4-BE49-F238E27FC236}">
                  <a16:creationId xmlns:a16="http://schemas.microsoft.com/office/drawing/2014/main" id="{C35E0649-74BB-4271-BE7D-1F2ED094753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859" y="758817"/>
              <a:ext cx="1423246" cy="1423247"/>
            </a:xfrm>
            <a:custGeom>
              <a:avLst/>
              <a:gdLst>
                <a:gd name="connsiteX0" fmla="*/ 1423246 w 1423246"/>
                <a:gd name="connsiteY0" fmla="*/ 1423247 h 1423247"/>
                <a:gd name="connsiteX1" fmla="*/ 0 w 1423246"/>
                <a:gd name="connsiteY1" fmla="*/ 0 h 1423247"/>
                <a:gd name="connsiteX2" fmla="*/ 40825 w 1423246"/>
                <a:gd name="connsiteY2" fmla="*/ 0 h 1423247"/>
                <a:gd name="connsiteX3" fmla="*/ 1423246 w 1423246"/>
                <a:gd name="connsiteY3" fmla="*/ 1382420 h 1423247"/>
                <a:gd name="connsiteX4" fmla="*/ 1423246 w 1423246"/>
                <a:gd name="connsiteY4" fmla="*/ 1423247 h 142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3246" h="1423247">
                  <a:moveTo>
                    <a:pt x="1423246" y="1423247"/>
                  </a:moveTo>
                  <a:lnTo>
                    <a:pt x="0" y="0"/>
                  </a:lnTo>
                  <a:lnTo>
                    <a:pt x="40825" y="0"/>
                  </a:lnTo>
                  <a:lnTo>
                    <a:pt x="1423246" y="1382420"/>
                  </a:lnTo>
                  <a:lnTo>
                    <a:pt x="1423246" y="142324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7" name="Полилиния: Фигура 146">
              <a:extLst>
                <a:ext uri="{FF2B5EF4-FFF2-40B4-BE49-F238E27FC236}">
                  <a16:creationId xmlns:a16="http://schemas.microsoft.com/office/drawing/2014/main" id="{6C2D71F3-0A7A-4745-A34F-CE00E95F927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5991" y="801908"/>
              <a:ext cx="1337057" cy="1337057"/>
            </a:xfrm>
            <a:custGeom>
              <a:avLst/>
              <a:gdLst>
                <a:gd name="connsiteX0" fmla="*/ 1337057 w 1337057"/>
                <a:gd name="connsiteY0" fmla="*/ 1337057 h 1337057"/>
                <a:gd name="connsiteX1" fmla="*/ 0 w 1337057"/>
                <a:gd name="connsiteY1" fmla="*/ 0 h 1337057"/>
                <a:gd name="connsiteX2" fmla="*/ 40826 w 1337057"/>
                <a:gd name="connsiteY2" fmla="*/ 0 h 1337057"/>
                <a:gd name="connsiteX3" fmla="*/ 1337057 w 1337057"/>
                <a:gd name="connsiteY3" fmla="*/ 1296231 h 1337057"/>
                <a:gd name="connsiteX4" fmla="*/ 1337057 w 1337057"/>
                <a:gd name="connsiteY4" fmla="*/ 1337057 h 133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057" h="1337057">
                  <a:moveTo>
                    <a:pt x="1337057" y="133705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337057" y="1296231"/>
                  </a:lnTo>
                  <a:lnTo>
                    <a:pt x="1337057" y="133705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6" name="Полилиния: Фигура 145">
              <a:extLst>
                <a:ext uri="{FF2B5EF4-FFF2-40B4-BE49-F238E27FC236}">
                  <a16:creationId xmlns:a16="http://schemas.microsoft.com/office/drawing/2014/main" id="{51BF2AB6-6873-4ED8-98DB-4A9398AF732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33841" y="844997"/>
              <a:ext cx="1250869" cy="1250869"/>
            </a:xfrm>
            <a:custGeom>
              <a:avLst/>
              <a:gdLst>
                <a:gd name="connsiteX0" fmla="*/ 1250869 w 1250869"/>
                <a:gd name="connsiteY0" fmla="*/ 1250869 h 1250869"/>
                <a:gd name="connsiteX1" fmla="*/ 0 w 1250869"/>
                <a:gd name="connsiteY1" fmla="*/ 0 h 1250869"/>
                <a:gd name="connsiteX2" fmla="*/ 40825 w 1250869"/>
                <a:gd name="connsiteY2" fmla="*/ 0 h 1250869"/>
                <a:gd name="connsiteX3" fmla="*/ 1250869 w 1250869"/>
                <a:gd name="connsiteY3" fmla="*/ 1210042 h 1250869"/>
                <a:gd name="connsiteX4" fmla="*/ 1250869 w 1250869"/>
                <a:gd name="connsiteY4" fmla="*/ 1250869 h 125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869" h="1250869">
                  <a:moveTo>
                    <a:pt x="1250869" y="1250869"/>
                  </a:moveTo>
                  <a:lnTo>
                    <a:pt x="0" y="0"/>
                  </a:lnTo>
                  <a:lnTo>
                    <a:pt x="40825" y="0"/>
                  </a:lnTo>
                  <a:lnTo>
                    <a:pt x="1250869" y="1210042"/>
                  </a:lnTo>
                  <a:lnTo>
                    <a:pt x="1250869" y="125086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5" name="Полилиния: Фигура 144">
              <a:extLst>
                <a:ext uri="{FF2B5EF4-FFF2-40B4-BE49-F238E27FC236}">
                  <a16:creationId xmlns:a16="http://schemas.microsoft.com/office/drawing/2014/main" id="{38BEE1DC-3180-496F-B9F2-0541143A9C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51857" y="888486"/>
              <a:ext cx="1165814" cy="1164680"/>
            </a:xfrm>
            <a:custGeom>
              <a:avLst/>
              <a:gdLst>
                <a:gd name="connsiteX0" fmla="*/ 1164680 w 1165814"/>
                <a:gd name="connsiteY0" fmla="*/ 1164680 h 1164680"/>
                <a:gd name="connsiteX1" fmla="*/ 0 w 1165814"/>
                <a:gd name="connsiteY1" fmla="*/ 1 h 1164680"/>
                <a:gd name="connsiteX2" fmla="*/ 40825 w 1165814"/>
                <a:gd name="connsiteY2" fmla="*/ 0 h 1164680"/>
                <a:gd name="connsiteX3" fmla="*/ 1165814 w 1165814"/>
                <a:gd name="connsiteY3" fmla="*/ 1123854 h 1164680"/>
                <a:gd name="connsiteX4" fmla="*/ 1164680 w 1165814"/>
                <a:gd name="connsiteY4" fmla="*/ 1123854 h 1164680"/>
                <a:gd name="connsiteX5" fmla="*/ 1164680 w 1165814"/>
                <a:gd name="connsiteY5" fmla="*/ 1164680 h 116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5814" h="1164680">
                  <a:moveTo>
                    <a:pt x="1164680" y="1164680"/>
                  </a:moveTo>
                  <a:lnTo>
                    <a:pt x="0" y="1"/>
                  </a:lnTo>
                  <a:lnTo>
                    <a:pt x="40825" y="0"/>
                  </a:lnTo>
                  <a:lnTo>
                    <a:pt x="1165814" y="1123854"/>
                  </a:lnTo>
                  <a:lnTo>
                    <a:pt x="1164680" y="1123854"/>
                  </a:lnTo>
                  <a:lnTo>
                    <a:pt x="1164680" y="116468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4" name="Полилиния: Фигура 143">
              <a:extLst>
                <a:ext uri="{FF2B5EF4-FFF2-40B4-BE49-F238E27FC236}">
                  <a16:creationId xmlns:a16="http://schemas.microsoft.com/office/drawing/2014/main" id="{D39D863D-C379-4E72-B276-53F62D7E2B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69307" y="930608"/>
              <a:ext cx="1079626" cy="1079626"/>
            </a:xfrm>
            <a:custGeom>
              <a:avLst/>
              <a:gdLst>
                <a:gd name="connsiteX0" fmla="*/ 1079626 w 1079626"/>
                <a:gd name="connsiteY0" fmla="*/ 1079626 h 1079626"/>
                <a:gd name="connsiteX1" fmla="*/ 0 w 1079626"/>
                <a:gd name="connsiteY1" fmla="*/ 1 h 1079626"/>
                <a:gd name="connsiteX2" fmla="*/ 40826 w 1079626"/>
                <a:gd name="connsiteY2" fmla="*/ 0 h 1079626"/>
                <a:gd name="connsiteX3" fmla="*/ 1079626 w 1079626"/>
                <a:gd name="connsiteY3" fmla="*/ 1038800 h 1079626"/>
                <a:gd name="connsiteX4" fmla="*/ 1079626 w 1079626"/>
                <a:gd name="connsiteY4" fmla="*/ 1079626 h 107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626" h="1079626">
                  <a:moveTo>
                    <a:pt x="1079626" y="1079626"/>
                  </a:moveTo>
                  <a:lnTo>
                    <a:pt x="0" y="1"/>
                  </a:lnTo>
                  <a:lnTo>
                    <a:pt x="40826" y="0"/>
                  </a:lnTo>
                  <a:lnTo>
                    <a:pt x="1079626" y="1038800"/>
                  </a:lnTo>
                  <a:lnTo>
                    <a:pt x="1079626" y="1079626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3" name="Полилиния: Фигура 142">
              <a:extLst>
                <a:ext uri="{FF2B5EF4-FFF2-40B4-BE49-F238E27FC236}">
                  <a16:creationId xmlns:a16="http://schemas.microsoft.com/office/drawing/2014/main" id="{9079BA6D-6450-46A6-9874-663ABFE497C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87157" y="973697"/>
              <a:ext cx="993437" cy="993438"/>
            </a:xfrm>
            <a:custGeom>
              <a:avLst/>
              <a:gdLst>
                <a:gd name="connsiteX0" fmla="*/ 993437 w 993437"/>
                <a:gd name="connsiteY0" fmla="*/ 993438 h 993438"/>
                <a:gd name="connsiteX1" fmla="*/ 0 w 993437"/>
                <a:gd name="connsiteY1" fmla="*/ 0 h 993438"/>
                <a:gd name="connsiteX2" fmla="*/ 40825 w 993437"/>
                <a:gd name="connsiteY2" fmla="*/ 1 h 993438"/>
                <a:gd name="connsiteX3" fmla="*/ 993437 w 993437"/>
                <a:gd name="connsiteY3" fmla="*/ 952612 h 993438"/>
                <a:gd name="connsiteX4" fmla="*/ 993437 w 993437"/>
                <a:gd name="connsiteY4" fmla="*/ 993438 h 99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437" h="993438">
                  <a:moveTo>
                    <a:pt x="993437" y="993438"/>
                  </a:moveTo>
                  <a:lnTo>
                    <a:pt x="0" y="0"/>
                  </a:lnTo>
                  <a:lnTo>
                    <a:pt x="40825" y="1"/>
                  </a:lnTo>
                  <a:lnTo>
                    <a:pt x="993437" y="952612"/>
                  </a:lnTo>
                  <a:lnTo>
                    <a:pt x="993437" y="99343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2" name="Полилиния: Фигура 141">
              <a:extLst>
                <a:ext uri="{FF2B5EF4-FFF2-40B4-BE49-F238E27FC236}">
                  <a16:creationId xmlns:a16="http://schemas.microsoft.com/office/drawing/2014/main" id="{A4CFFBA8-B565-42FA-9C0D-4FC6525B06C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05173" y="1017188"/>
              <a:ext cx="908383" cy="907248"/>
            </a:xfrm>
            <a:custGeom>
              <a:avLst/>
              <a:gdLst>
                <a:gd name="connsiteX0" fmla="*/ 907249 w 908383"/>
                <a:gd name="connsiteY0" fmla="*/ 907248 h 907248"/>
                <a:gd name="connsiteX1" fmla="*/ 0 w 908383"/>
                <a:gd name="connsiteY1" fmla="*/ 0 h 907248"/>
                <a:gd name="connsiteX2" fmla="*/ 40827 w 908383"/>
                <a:gd name="connsiteY2" fmla="*/ 0 h 907248"/>
                <a:gd name="connsiteX3" fmla="*/ 908383 w 908383"/>
                <a:gd name="connsiteY3" fmla="*/ 866422 h 907248"/>
                <a:gd name="connsiteX4" fmla="*/ 907249 w 908383"/>
                <a:gd name="connsiteY4" fmla="*/ 866422 h 907248"/>
                <a:gd name="connsiteX5" fmla="*/ 907249 w 908383"/>
                <a:gd name="connsiteY5" fmla="*/ 907248 h 90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8383" h="907248">
                  <a:moveTo>
                    <a:pt x="907249" y="907248"/>
                  </a:moveTo>
                  <a:lnTo>
                    <a:pt x="0" y="0"/>
                  </a:lnTo>
                  <a:lnTo>
                    <a:pt x="40827" y="0"/>
                  </a:lnTo>
                  <a:lnTo>
                    <a:pt x="908383" y="866422"/>
                  </a:lnTo>
                  <a:lnTo>
                    <a:pt x="907249" y="866422"/>
                  </a:lnTo>
                  <a:lnTo>
                    <a:pt x="907249" y="90724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1" name="Полилиния: Фигура 140">
              <a:extLst>
                <a:ext uri="{FF2B5EF4-FFF2-40B4-BE49-F238E27FC236}">
                  <a16:creationId xmlns:a16="http://schemas.microsoft.com/office/drawing/2014/main" id="{98016DB4-3354-4E78-B07E-1D722297B86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23024" y="1060277"/>
              <a:ext cx="822195" cy="821061"/>
            </a:xfrm>
            <a:custGeom>
              <a:avLst/>
              <a:gdLst>
                <a:gd name="connsiteX0" fmla="*/ 821060 w 822195"/>
                <a:gd name="connsiteY0" fmla="*/ 821061 h 821061"/>
                <a:gd name="connsiteX1" fmla="*/ 0 w 822195"/>
                <a:gd name="connsiteY1" fmla="*/ 0 h 821061"/>
                <a:gd name="connsiteX2" fmla="*/ 40826 w 822195"/>
                <a:gd name="connsiteY2" fmla="*/ 1 h 821061"/>
                <a:gd name="connsiteX3" fmla="*/ 822195 w 822195"/>
                <a:gd name="connsiteY3" fmla="*/ 780235 h 821061"/>
                <a:gd name="connsiteX4" fmla="*/ 821060 w 822195"/>
                <a:gd name="connsiteY4" fmla="*/ 780235 h 821061"/>
                <a:gd name="connsiteX5" fmla="*/ 821060 w 822195"/>
                <a:gd name="connsiteY5" fmla="*/ 821061 h 821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195" h="821061">
                  <a:moveTo>
                    <a:pt x="821060" y="821061"/>
                  </a:moveTo>
                  <a:lnTo>
                    <a:pt x="0" y="0"/>
                  </a:lnTo>
                  <a:lnTo>
                    <a:pt x="40826" y="1"/>
                  </a:lnTo>
                  <a:lnTo>
                    <a:pt x="822195" y="780235"/>
                  </a:lnTo>
                  <a:lnTo>
                    <a:pt x="821060" y="780235"/>
                  </a:lnTo>
                  <a:lnTo>
                    <a:pt x="821060" y="821061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40" name="Полилиния: Фигура 139">
              <a:extLst>
                <a:ext uri="{FF2B5EF4-FFF2-40B4-BE49-F238E27FC236}">
                  <a16:creationId xmlns:a16="http://schemas.microsoft.com/office/drawing/2014/main" id="{0CB1EA35-0D05-4F13-871D-0CAB5CECD44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40475" y="1102398"/>
              <a:ext cx="736006" cy="736005"/>
            </a:xfrm>
            <a:custGeom>
              <a:avLst/>
              <a:gdLst>
                <a:gd name="connsiteX0" fmla="*/ 736005 w 736006"/>
                <a:gd name="connsiteY0" fmla="*/ 736005 h 736005"/>
                <a:gd name="connsiteX1" fmla="*/ 0 w 736006"/>
                <a:gd name="connsiteY1" fmla="*/ 0 h 736005"/>
                <a:gd name="connsiteX2" fmla="*/ 40826 w 736006"/>
                <a:gd name="connsiteY2" fmla="*/ 0 h 736005"/>
                <a:gd name="connsiteX3" fmla="*/ 736006 w 736006"/>
                <a:gd name="connsiteY3" fmla="*/ 695179 h 736005"/>
                <a:gd name="connsiteX4" fmla="*/ 736005 w 736006"/>
                <a:gd name="connsiteY4" fmla="*/ 736005 h 73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006" h="736005">
                  <a:moveTo>
                    <a:pt x="736005" y="736005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736006" y="695179"/>
                  </a:lnTo>
                  <a:lnTo>
                    <a:pt x="736005" y="736005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9" name="Полилиния: Фигура 138">
              <a:extLst>
                <a:ext uri="{FF2B5EF4-FFF2-40B4-BE49-F238E27FC236}">
                  <a16:creationId xmlns:a16="http://schemas.microsoft.com/office/drawing/2014/main" id="{17F84AF5-3C7F-4D42-92A9-CCA3CDB8EB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58323" y="1145488"/>
              <a:ext cx="649817" cy="649817"/>
            </a:xfrm>
            <a:custGeom>
              <a:avLst/>
              <a:gdLst>
                <a:gd name="connsiteX0" fmla="*/ 649817 w 649817"/>
                <a:gd name="connsiteY0" fmla="*/ 649817 h 649817"/>
                <a:gd name="connsiteX1" fmla="*/ 0 w 649817"/>
                <a:gd name="connsiteY1" fmla="*/ 0 h 649817"/>
                <a:gd name="connsiteX2" fmla="*/ 40826 w 649817"/>
                <a:gd name="connsiteY2" fmla="*/ 0 h 649817"/>
                <a:gd name="connsiteX3" fmla="*/ 649817 w 649817"/>
                <a:gd name="connsiteY3" fmla="*/ 608990 h 649817"/>
                <a:gd name="connsiteX4" fmla="*/ 649817 w 649817"/>
                <a:gd name="connsiteY4" fmla="*/ 649817 h 64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17" h="649817">
                  <a:moveTo>
                    <a:pt x="649817" y="64981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649817" y="608990"/>
                  </a:lnTo>
                  <a:lnTo>
                    <a:pt x="649817" y="64981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8" name="Полилиния: Фигура 137">
              <a:extLst>
                <a:ext uri="{FF2B5EF4-FFF2-40B4-BE49-F238E27FC236}">
                  <a16:creationId xmlns:a16="http://schemas.microsoft.com/office/drawing/2014/main" id="{FA8E90CE-90F4-42ED-AAAF-0F139BE4E3D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76338" y="1188978"/>
              <a:ext cx="564761" cy="563628"/>
            </a:xfrm>
            <a:custGeom>
              <a:avLst/>
              <a:gdLst>
                <a:gd name="connsiteX0" fmla="*/ 563628 w 564761"/>
                <a:gd name="connsiteY0" fmla="*/ 563628 h 563628"/>
                <a:gd name="connsiteX1" fmla="*/ 0 w 564761"/>
                <a:gd name="connsiteY1" fmla="*/ 0 h 563628"/>
                <a:gd name="connsiteX2" fmla="*/ 40826 w 564761"/>
                <a:gd name="connsiteY2" fmla="*/ 0 h 563628"/>
                <a:gd name="connsiteX3" fmla="*/ 564761 w 564761"/>
                <a:gd name="connsiteY3" fmla="*/ 522802 h 563628"/>
                <a:gd name="connsiteX4" fmla="*/ 563629 w 564761"/>
                <a:gd name="connsiteY4" fmla="*/ 522802 h 563628"/>
                <a:gd name="connsiteX5" fmla="*/ 563628 w 564761"/>
                <a:gd name="connsiteY5" fmla="*/ 563628 h 56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4761" h="563628">
                  <a:moveTo>
                    <a:pt x="563628" y="563628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564761" y="522802"/>
                  </a:lnTo>
                  <a:lnTo>
                    <a:pt x="563629" y="522802"/>
                  </a:lnTo>
                  <a:lnTo>
                    <a:pt x="563628" y="56362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37" name="Полилиния: фигура 136">
              <a:extLst>
                <a:ext uri="{FF2B5EF4-FFF2-40B4-BE49-F238E27FC236}">
                  <a16:creationId xmlns:a16="http://schemas.microsoft.com/office/drawing/2014/main" id="{7C1C105E-FE0D-4A36-AE5B-BBA110F6EE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3500280">
              <a:off x="-194190" y="1232066"/>
              <a:ext cx="478574" cy="477440"/>
            </a:xfrm>
            <a:custGeom>
              <a:avLst/>
              <a:gdLst>
                <a:gd name="connsiteX0" fmla="*/ 478574 w 478574"/>
                <a:gd name="connsiteY0" fmla="*/ 477440 h 477440"/>
                <a:gd name="connsiteX1" fmla="*/ 0 w 478574"/>
                <a:gd name="connsiteY1" fmla="*/ 0 h 477440"/>
                <a:gd name="connsiteX2" fmla="*/ 40826 w 478574"/>
                <a:gd name="connsiteY2" fmla="*/ 0 h 477440"/>
                <a:gd name="connsiteX3" fmla="*/ 478573 w 478574"/>
                <a:gd name="connsiteY3" fmla="*/ 437747 h 477440"/>
                <a:gd name="connsiteX4" fmla="*/ 478574 w 478574"/>
                <a:gd name="connsiteY4" fmla="*/ 477440 h 47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574" h="477440">
                  <a:moveTo>
                    <a:pt x="478574" y="477440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478573" y="437747"/>
                  </a:lnTo>
                  <a:lnTo>
                    <a:pt x="478574" y="47744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63" name="Полилиния: Фигура 162">
              <a:extLst>
                <a:ext uri="{FF2B5EF4-FFF2-40B4-BE49-F238E27FC236}">
                  <a16:creationId xmlns:a16="http://schemas.microsoft.com/office/drawing/2014/main" id="{FEE07693-1822-40D4-88A4-0F663C787D7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202360" y="6829131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4" name="Полилиния: фигура 183">
              <a:extLst>
                <a:ext uri="{FF2B5EF4-FFF2-40B4-BE49-F238E27FC236}">
                  <a16:creationId xmlns:a16="http://schemas.microsoft.com/office/drawing/2014/main" id="{AD282910-ECE9-4B26-9656-AD1D41D44AC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89323" y="5806086"/>
              <a:ext cx="30139" cy="1051915"/>
            </a:xfrm>
            <a:custGeom>
              <a:avLst/>
              <a:gdLst>
                <a:gd name="connsiteX0" fmla="*/ 28833 w 30139"/>
                <a:gd name="connsiteY0" fmla="*/ 0 h 1051915"/>
                <a:gd name="connsiteX1" fmla="*/ 30139 w 30139"/>
                <a:gd name="connsiteY1" fmla="*/ 1051915 h 1051915"/>
                <a:gd name="connsiteX2" fmla="*/ 1271 w 30139"/>
                <a:gd name="connsiteY2" fmla="*/ 1051915 h 1051915"/>
                <a:gd name="connsiteX3" fmla="*/ 0 w 30139"/>
                <a:gd name="connsiteY3" fmla="*/ 28904 h 1051915"/>
                <a:gd name="connsiteX4" fmla="*/ 28833 w 30139"/>
                <a:gd name="connsiteY4" fmla="*/ 0 h 105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39" h="1051915">
                  <a:moveTo>
                    <a:pt x="28833" y="0"/>
                  </a:moveTo>
                  <a:lnTo>
                    <a:pt x="30139" y="1051915"/>
                  </a:lnTo>
                  <a:lnTo>
                    <a:pt x="1271" y="1051915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3" name="Полилиния: Фигура 182">
              <a:extLst>
                <a:ext uri="{FF2B5EF4-FFF2-40B4-BE49-F238E27FC236}">
                  <a16:creationId xmlns:a16="http://schemas.microsoft.com/office/drawing/2014/main" id="{7C7A453C-4565-4652-9781-F148800973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28453" y="5867106"/>
              <a:ext cx="30064" cy="990894"/>
            </a:xfrm>
            <a:custGeom>
              <a:avLst/>
              <a:gdLst>
                <a:gd name="connsiteX0" fmla="*/ 28833 w 30064"/>
                <a:gd name="connsiteY0" fmla="*/ 0 h 990894"/>
                <a:gd name="connsiteX1" fmla="*/ 30064 w 30064"/>
                <a:gd name="connsiteY1" fmla="*/ 990894 h 990894"/>
                <a:gd name="connsiteX2" fmla="*/ 1195 w 30064"/>
                <a:gd name="connsiteY2" fmla="*/ 990894 h 990894"/>
                <a:gd name="connsiteX3" fmla="*/ 0 w 30064"/>
                <a:gd name="connsiteY3" fmla="*/ 28904 h 990894"/>
                <a:gd name="connsiteX4" fmla="*/ 28833 w 30064"/>
                <a:gd name="connsiteY4" fmla="*/ 0 h 99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64" h="990894">
                  <a:moveTo>
                    <a:pt x="28833" y="0"/>
                  </a:moveTo>
                  <a:lnTo>
                    <a:pt x="30064" y="990894"/>
                  </a:lnTo>
                  <a:lnTo>
                    <a:pt x="1195" y="990894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2" name="Полилиния: Фигура 181">
              <a:extLst>
                <a:ext uri="{FF2B5EF4-FFF2-40B4-BE49-F238E27FC236}">
                  <a16:creationId xmlns:a16="http://schemas.microsoft.com/office/drawing/2014/main" id="{DE479407-B0BB-45F1-A93D-05ED5B41F31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67584" y="5928926"/>
              <a:ext cx="30790" cy="929074"/>
            </a:xfrm>
            <a:custGeom>
              <a:avLst/>
              <a:gdLst>
                <a:gd name="connsiteX0" fmla="*/ 29636 w 30790"/>
                <a:gd name="connsiteY0" fmla="*/ 0 h 929074"/>
                <a:gd name="connsiteX1" fmla="*/ 30790 w 30790"/>
                <a:gd name="connsiteY1" fmla="*/ 929074 h 929074"/>
                <a:gd name="connsiteX2" fmla="*/ 1401 w 30790"/>
                <a:gd name="connsiteY2" fmla="*/ 929074 h 929074"/>
                <a:gd name="connsiteX3" fmla="*/ 0 w 30790"/>
                <a:gd name="connsiteY3" fmla="*/ 28104 h 929074"/>
                <a:gd name="connsiteX4" fmla="*/ 803 w 30790"/>
                <a:gd name="connsiteY4" fmla="*/ 28905 h 929074"/>
                <a:gd name="connsiteX5" fmla="*/ 29636 w 30790"/>
                <a:gd name="connsiteY5" fmla="*/ 0 h 92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0" h="929074">
                  <a:moveTo>
                    <a:pt x="29636" y="0"/>
                  </a:moveTo>
                  <a:lnTo>
                    <a:pt x="30790" y="929074"/>
                  </a:lnTo>
                  <a:lnTo>
                    <a:pt x="1401" y="929074"/>
                  </a:lnTo>
                  <a:lnTo>
                    <a:pt x="0" y="28104"/>
                  </a:lnTo>
                  <a:lnTo>
                    <a:pt x="803" y="28905"/>
                  </a:lnTo>
                  <a:lnTo>
                    <a:pt x="2963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1" name="Полилиния: Фигура 180">
              <a:extLst>
                <a:ext uri="{FF2B5EF4-FFF2-40B4-BE49-F238E27FC236}">
                  <a16:creationId xmlns:a16="http://schemas.microsoft.com/office/drawing/2014/main" id="{0271515D-B4B7-4502-B24F-DC5480444E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06717" y="5989948"/>
              <a:ext cx="30713" cy="868053"/>
            </a:xfrm>
            <a:custGeom>
              <a:avLst/>
              <a:gdLst>
                <a:gd name="connsiteX0" fmla="*/ 29635 w 30713"/>
                <a:gd name="connsiteY0" fmla="*/ 0 h 868053"/>
                <a:gd name="connsiteX1" fmla="*/ 30713 w 30713"/>
                <a:gd name="connsiteY1" fmla="*/ 868053 h 868053"/>
                <a:gd name="connsiteX2" fmla="*/ 1319 w 30713"/>
                <a:gd name="connsiteY2" fmla="*/ 868053 h 868053"/>
                <a:gd name="connsiteX3" fmla="*/ 0 w 30713"/>
                <a:gd name="connsiteY3" fmla="*/ 28103 h 868053"/>
                <a:gd name="connsiteX4" fmla="*/ 802 w 30713"/>
                <a:gd name="connsiteY4" fmla="*/ 28904 h 868053"/>
                <a:gd name="connsiteX5" fmla="*/ 29635 w 30713"/>
                <a:gd name="connsiteY5" fmla="*/ 0 h 868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13" h="868053">
                  <a:moveTo>
                    <a:pt x="29635" y="0"/>
                  </a:moveTo>
                  <a:lnTo>
                    <a:pt x="30713" y="868053"/>
                  </a:lnTo>
                  <a:lnTo>
                    <a:pt x="1319" y="868053"/>
                  </a:lnTo>
                  <a:lnTo>
                    <a:pt x="0" y="28103"/>
                  </a:lnTo>
                  <a:lnTo>
                    <a:pt x="802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80" name="Полилиния: Фигура 179">
              <a:extLst>
                <a:ext uri="{FF2B5EF4-FFF2-40B4-BE49-F238E27FC236}">
                  <a16:creationId xmlns:a16="http://schemas.microsoft.com/office/drawing/2014/main" id="{DB364732-EC14-4416-964A-13F3D77CDBB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46647" y="6049364"/>
              <a:ext cx="29838" cy="808636"/>
            </a:xfrm>
            <a:custGeom>
              <a:avLst/>
              <a:gdLst>
                <a:gd name="connsiteX0" fmla="*/ 28833 w 29838"/>
                <a:gd name="connsiteY0" fmla="*/ 0 h 808636"/>
                <a:gd name="connsiteX1" fmla="*/ 29838 w 29838"/>
                <a:gd name="connsiteY1" fmla="*/ 808636 h 808636"/>
                <a:gd name="connsiteX2" fmla="*/ 969 w 29838"/>
                <a:gd name="connsiteY2" fmla="*/ 808636 h 808636"/>
                <a:gd name="connsiteX3" fmla="*/ 0 w 29838"/>
                <a:gd name="connsiteY3" fmla="*/ 28904 h 808636"/>
                <a:gd name="connsiteX4" fmla="*/ 28833 w 29838"/>
                <a:gd name="connsiteY4" fmla="*/ 0 h 80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38" h="808636">
                  <a:moveTo>
                    <a:pt x="28833" y="0"/>
                  </a:moveTo>
                  <a:lnTo>
                    <a:pt x="29838" y="808636"/>
                  </a:lnTo>
                  <a:lnTo>
                    <a:pt x="969" y="808636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9" name="Полилиния: Фигура 178">
              <a:extLst>
                <a:ext uri="{FF2B5EF4-FFF2-40B4-BE49-F238E27FC236}">
                  <a16:creationId xmlns:a16="http://schemas.microsoft.com/office/drawing/2014/main" id="{619347B5-2692-4514-B67B-159C25FA49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85780" y="6110384"/>
              <a:ext cx="29761" cy="747617"/>
            </a:xfrm>
            <a:custGeom>
              <a:avLst/>
              <a:gdLst>
                <a:gd name="connsiteX0" fmla="*/ 28832 w 29761"/>
                <a:gd name="connsiteY0" fmla="*/ 0 h 747617"/>
                <a:gd name="connsiteX1" fmla="*/ 29761 w 29761"/>
                <a:gd name="connsiteY1" fmla="*/ 747617 h 747617"/>
                <a:gd name="connsiteX2" fmla="*/ 893 w 29761"/>
                <a:gd name="connsiteY2" fmla="*/ 747617 h 747617"/>
                <a:gd name="connsiteX3" fmla="*/ 0 w 29761"/>
                <a:gd name="connsiteY3" fmla="*/ 28905 h 747617"/>
                <a:gd name="connsiteX4" fmla="*/ 28832 w 29761"/>
                <a:gd name="connsiteY4" fmla="*/ 0 h 7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61" h="747617">
                  <a:moveTo>
                    <a:pt x="28832" y="0"/>
                  </a:moveTo>
                  <a:lnTo>
                    <a:pt x="29761" y="747617"/>
                  </a:lnTo>
                  <a:lnTo>
                    <a:pt x="893" y="747617"/>
                  </a:lnTo>
                  <a:lnTo>
                    <a:pt x="0" y="28905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8" name="Полилиния: Фигура 177">
              <a:extLst>
                <a:ext uri="{FF2B5EF4-FFF2-40B4-BE49-F238E27FC236}">
                  <a16:creationId xmlns:a16="http://schemas.microsoft.com/office/drawing/2014/main" id="{E1746638-BCA2-4B8F-A315-9514E1973CD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24911" y="6172206"/>
              <a:ext cx="30487" cy="685795"/>
            </a:xfrm>
            <a:custGeom>
              <a:avLst/>
              <a:gdLst>
                <a:gd name="connsiteX0" fmla="*/ 29635 w 30487"/>
                <a:gd name="connsiteY0" fmla="*/ 0 h 685795"/>
                <a:gd name="connsiteX1" fmla="*/ 30487 w 30487"/>
                <a:gd name="connsiteY1" fmla="*/ 685795 h 685795"/>
                <a:gd name="connsiteX2" fmla="*/ 1071 w 30487"/>
                <a:gd name="connsiteY2" fmla="*/ 685795 h 685795"/>
                <a:gd name="connsiteX3" fmla="*/ 0 w 30487"/>
                <a:gd name="connsiteY3" fmla="*/ 28103 h 685795"/>
                <a:gd name="connsiteX4" fmla="*/ 803 w 30487"/>
                <a:gd name="connsiteY4" fmla="*/ 28904 h 685795"/>
                <a:gd name="connsiteX5" fmla="*/ 29635 w 30487"/>
                <a:gd name="connsiteY5" fmla="*/ 0 h 685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7" h="685795">
                  <a:moveTo>
                    <a:pt x="29635" y="0"/>
                  </a:moveTo>
                  <a:lnTo>
                    <a:pt x="30487" y="685795"/>
                  </a:lnTo>
                  <a:lnTo>
                    <a:pt x="1071" y="685795"/>
                  </a:lnTo>
                  <a:lnTo>
                    <a:pt x="0" y="28103"/>
                  </a:lnTo>
                  <a:lnTo>
                    <a:pt x="803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7" name="Полилиния: Фигура 176">
              <a:extLst>
                <a:ext uri="{FF2B5EF4-FFF2-40B4-BE49-F238E27FC236}">
                  <a16:creationId xmlns:a16="http://schemas.microsoft.com/office/drawing/2014/main" id="{47F56D6B-560F-4123-9E05-11ACF383DF8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64843" y="6231622"/>
              <a:ext cx="29611" cy="626379"/>
            </a:xfrm>
            <a:custGeom>
              <a:avLst/>
              <a:gdLst>
                <a:gd name="connsiteX0" fmla="*/ 28833 w 29611"/>
                <a:gd name="connsiteY0" fmla="*/ 0 h 626379"/>
                <a:gd name="connsiteX1" fmla="*/ 29611 w 29611"/>
                <a:gd name="connsiteY1" fmla="*/ 626379 h 626379"/>
                <a:gd name="connsiteX2" fmla="*/ 742 w 29611"/>
                <a:gd name="connsiteY2" fmla="*/ 626379 h 626379"/>
                <a:gd name="connsiteX3" fmla="*/ 0 w 29611"/>
                <a:gd name="connsiteY3" fmla="*/ 28904 h 626379"/>
                <a:gd name="connsiteX4" fmla="*/ 28833 w 29611"/>
                <a:gd name="connsiteY4" fmla="*/ 0 h 626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11" h="626379">
                  <a:moveTo>
                    <a:pt x="28833" y="0"/>
                  </a:moveTo>
                  <a:lnTo>
                    <a:pt x="29611" y="626379"/>
                  </a:lnTo>
                  <a:lnTo>
                    <a:pt x="742" y="626379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6" name="Полилиния: Фигура 175">
              <a:extLst>
                <a:ext uri="{FF2B5EF4-FFF2-40B4-BE49-F238E27FC236}">
                  <a16:creationId xmlns:a16="http://schemas.microsoft.com/office/drawing/2014/main" id="{2FD3A4D4-C05F-4057-8408-6FF0887E068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3974" y="6292642"/>
              <a:ext cx="29535" cy="565359"/>
            </a:xfrm>
            <a:custGeom>
              <a:avLst/>
              <a:gdLst>
                <a:gd name="connsiteX0" fmla="*/ 28833 w 29535"/>
                <a:gd name="connsiteY0" fmla="*/ 0 h 565359"/>
                <a:gd name="connsiteX1" fmla="*/ 29535 w 29535"/>
                <a:gd name="connsiteY1" fmla="*/ 565359 h 565359"/>
                <a:gd name="connsiteX2" fmla="*/ 666 w 29535"/>
                <a:gd name="connsiteY2" fmla="*/ 565359 h 565359"/>
                <a:gd name="connsiteX3" fmla="*/ 0 w 29535"/>
                <a:gd name="connsiteY3" fmla="*/ 28904 h 565359"/>
                <a:gd name="connsiteX4" fmla="*/ 28833 w 29535"/>
                <a:gd name="connsiteY4" fmla="*/ 0 h 56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35" h="565359">
                  <a:moveTo>
                    <a:pt x="28833" y="0"/>
                  </a:moveTo>
                  <a:lnTo>
                    <a:pt x="29535" y="565359"/>
                  </a:lnTo>
                  <a:lnTo>
                    <a:pt x="666" y="565359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5" name="Полилиния: Фигура 174">
              <a:extLst>
                <a:ext uri="{FF2B5EF4-FFF2-40B4-BE49-F238E27FC236}">
                  <a16:creationId xmlns:a16="http://schemas.microsoft.com/office/drawing/2014/main" id="{32EAC669-BA43-4F58-9784-4CCDFE4D6F4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43104" y="6353662"/>
              <a:ext cx="29460" cy="504339"/>
            </a:xfrm>
            <a:custGeom>
              <a:avLst/>
              <a:gdLst>
                <a:gd name="connsiteX0" fmla="*/ 28833 w 29460"/>
                <a:gd name="connsiteY0" fmla="*/ 0 h 504339"/>
                <a:gd name="connsiteX1" fmla="*/ 29460 w 29460"/>
                <a:gd name="connsiteY1" fmla="*/ 504339 h 504339"/>
                <a:gd name="connsiteX2" fmla="*/ 591 w 29460"/>
                <a:gd name="connsiteY2" fmla="*/ 504339 h 504339"/>
                <a:gd name="connsiteX3" fmla="*/ 0 w 29460"/>
                <a:gd name="connsiteY3" fmla="*/ 28905 h 504339"/>
                <a:gd name="connsiteX4" fmla="*/ 28833 w 29460"/>
                <a:gd name="connsiteY4" fmla="*/ 0 h 50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60" h="504339">
                  <a:moveTo>
                    <a:pt x="28833" y="0"/>
                  </a:moveTo>
                  <a:lnTo>
                    <a:pt x="29460" y="504339"/>
                  </a:lnTo>
                  <a:lnTo>
                    <a:pt x="591" y="504339"/>
                  </a:lnTo>
                  <a:lnTo>
                    <a:pt x="0" y="28905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4" name="Полилиния: Фигура 173">
              <a:extLst>
                <a:ext uri="{FF2B5EF4-FFF2-40B4-BE49-F238E27FC236}">
                  <a16:creationId xmlns:a16="http://schemas.microsoft.com/office/drawing/2014/main" id="{73CAE3B4-689F-4EC3-8CC9-EB6D360E384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82237" y="6415482"/>
              <a:ext cx="30185" cy="442518"/>
            </a:xfrm>
            <a:custGeom>
              <a:avLst/>
              <a:gdLst>
                <a:gd name="connsiteX0" fmla="*/ 29635 w 30185"/>
                <a:gd name="connsiteY0" fmla="*/ 0 h 442518"/>
                <a:gd name="connsiteX1" fmla="*/ 30185 w 30185"/>
                <a:gd name="connsiteY1" fmla="*/ 442518 h 442518"/>
                <a:gd name="connsiteX2" fmla="*/ 724 w 30185"/>
                <a:gd name="connsiteY2" fmla="*/ 442518 h 442518"/>
                <a:gd name="connsiteX3" fmla="*/ 0 w 30185"/>
                <a:gd name="connsiteY3" fmla="*/ 28104 h 442518"/>
                <a:gd name="connsiteX4" fmla="*/ 803 w 30185"/>
                <a:gd name="connsiteY4" fmla="*/ 28905 h 442518"/>
                <a:gd name="connsiteX5" fmla="*/ 29635 w 30185"/>
                <a:gd name="connsiteY5" fmla="*/ 0 h 44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85" h="442518">
                  <a:moveTo>
                    <a:pt x="29635" y="0"/>
                  </a:moveTo>
                  <a:lnTo>
                    <a:pt x="30185" y="442518"/>
                  </a:lnTo>
                  <a:lnTo>
                    <a:pt x="724" y="442518"/>
                  </a:lnTo>
                  <a:lnTo>
                    <a:pt x="0" y="28104"/>
                  </a:lnTo>
                  <a:lnTo>
                    <a:pt x="803" y="28905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3" name="Полилиния: Фигура 172">
              <a:extLst>
                <a:ext uri="{FF2B5EF4-FFF2-40B4-BE49-F238E27FC236}">
                  <a16:creationId xmlns:a16="http://schemas.microsoft.com/office/drawing/2014/main" id="{8665978C-1CDF-4EF9-9A5C-4C6C0B3BE0F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2168" y="6474900"/>
              <a:ext cx="29308" cy="383101"/>
            </a:xfrm>
            <a:custGeom>
              <a:avLst/>
              <a:gdLst>
                <a:gd name="connsiteX0" fmla="*/ 28832 w 29308"/>
                <a:gd name="connsiteY0" fmla="*/ 0 h 383101"/>
                <a:gd name="connsiteX1" fmla="*/ 29308 w 29308"/>
                <a:gd name="connsiteY1" fmla="*/ 383101 h 383101"/>
                <a:gd name="connsiteX2" fmla="*/ 440 w 29308"/>
                <a:gd name="connsiteY2" fmla="*/ 383101 h 383101"/>
                <a:gd name="connsiteX3" fmla="*/ 0 w 29308"/>
                <a:gd name="connsiteY3" fmla="*/ 28904 h 383101"/>
                <a:gd name="connsiteX4" fmla="*/ 28832 w 29308"/>
                <a:gd name="connsiteY4" fmla="*/ 0 h 38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08" h="383101">
                  <a:moveTo>
                    <a:pt x="28832" y="0"/>
                  </a:moveTo>
                  <a:lnTo>
                    <a:pt x="29308" y="383101"/>
                  </a:lnTo>
                  <a:lnTo>
                    <a:pt x="440" y="383101"/>
                  </a:lnTo>
                  <a:lnTo>
                    <a:pt x="0" y="28904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2" name="Полилиния: Фигура 171">
              <a:extLst>
                <a:ext uri="{FF2B5EF4-FFF2-40B4-BE49-F238E27FC236}">
                  <a16:creationId xmlns:a16="http://schemas.microsoft.com/office/drawing/2014/main" id="{97F81447-DAE2-4092-B156-2723E18064A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61300" y="6535920"/>
              <a:ext cx="29233" cy="322081"/>
            </a:xfrm>
            <a:custGeom>
              <a:avLst/>
              <a:gdLst>
                <a:gd name="connsiteX0" fmla="*/ 28833 w 29233"/>
                <a:gd name="connsiteY0" fmla="*/ 0 h 322081"/>
                <a:gd name="connsiteX1" fmla="*/ 29233 w 29233"/>
                <a:gd name="connsiteY1" fmla="*/ 322081 h 322081"/>
                <a:gd name="connsiteX2" fmla="*/ 364 w 29233"/>
                <a:gd name="connsiteY2" fmla="*/ 322081 h 322081"/>
                <a:gd name="connsiteX3" fmla="*/ 0 w 29233"/>
                <a:gd name="connsiteY3" fmla="*/ 28904 h 322081"/>
                <a:gd name="connsiteX4" fmla="*/ 28833 w 29233"/>
                <a:gd name="connsiteY4" fmla="*/ 0 h 32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33" h="322081">
                  <a:moveTo>
                    <a:pt x="28833" y="0"/>
                  </a:moveTo>
                  <a:lnTo>
                    <a:pt x="29233" y="322081"/>
                  </a:lnTo>
                  <a:lnTo>
                    <a:pt x="364" y="322081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1" name="Полилиния: Фигура 170">
              <a:extLst>
                <a:ext uri="{FF2B5EF4-FFF2-40B4-BE49-F238E27FC236}">
                  <a16:creationId xmlns:a16="http://schemas.microsoft.com/office/drawing/2014/main" id="{AB0C8140-456A-4593-9DC3-5A53E63B0CD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00431" y="6597740"/>
              <a:ext cx="29959" cy="260260"/>
            </a:xfrm>
            <a:custGeom>
              <a:avLst/>
              <a:gdLst>
                <a:gd name="connsiteX0" fmla="*/ 29636 w 29959"/>
                <a:gd name="connsiteY0" fmla="*/ 0 h 260260"/>
                <a:gd name="connsiteX1" fmla="*/ 29959 w 29959"/>
                <a:gd name="connsiteY1" fmla="*/ 260260 h 260260"/>
                <a:gd name="connsiteX2" fmla="*/ 440 w 29959"/>
                <a:gd name="connsiteY2" fmla="*/ 260260 h 260260"/>
                <a:gd name="connsiteX3" fmla="*/ 0 w 29959"/>
                <a:gd name="connsiteY3" fmla="*/ 28104 h 260260"/>
                <a:gd name="connsiteX4" fmla="*/ 803 w 29959"/>
                <a:gd name="connsiteY4" fmla="*/ 28904 h 260260"/>
                <a:gd name="connsiteX5" fmla="*/ 29636 w 29959"/>
                <a:gd name="connsiteY5" fmla="*/ 0 h 26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959" h="260260">
                  <a:moveTo>
                    <a:pt x="29636" y="0"/>
                  </a:moveTo>
                  <a:lnTo>
                    <a:pt x="29959" y="260260"/>
                  </a:lnTo>
                  <a:lnTo>
                    <a:pt x="440" y="260260"/>
                  </a:lnTo>
                  <a:lnTo>
                    <a:pt x="0" y="28104"/>
                  </a:lnTo>
                  <a:lnTo>
                    <a:pt x="803" y="28904"/>
                  </a:lnTo>
                  <a:lnTo>
                    <a:pt x="2963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70" name="Полилиния: Фигура 169">
              <a:extLst>
                <a:ext uri="{FF2B5EF4-FFF2-40B4-BE49-F238E27FC236}">
                  <a16:creationId xmlns:a16="http://schemas.microsoft.com/office/drawing/2014/main" id="{E1411ED6-803D-4C5A-8E92-8EAC28ACA25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39562" y="6658760"/>
              <a:ext cx="29882" cy="199240"/>
            </a:xfrm>
            <a:custGeom>
              <a:avLst/>
              <a:gdLst>
                <a:gd name="connsiteX0" fmla="*/ 29635 w 29882"/>
                <a:gd name="connsiteY0" fmla="*/ 0 h 199240"/>
                <a:gd name="connsiteX1" fmla="*/ 29882 w 29882"/>
                <a:gd name="connsiteY1" fmla="*/ 199240 h 199240"/>
                <a:gd name="connsiteX2" fmla="*/ 337 w 29882"/>
                <a:gd name="connsiteY2" fmla="*/ 199240 h 199240"/>
                <a:gd name="connsiteX3" fmla="*/ 0 w 29882"/>
                <a:gd name="connsiteY3" fmla="*/ 28103 h 199240"/>
                <a:gd name="connsiteX4" fmla="*/ 803 w 29882"/>
                <a:gd name="connsiteY4" fmla="*/ 28904 h 199240"/>
                <a:gd name="connsiteX5" fmla="*/ 29635 w 29882"/>
                <a:gd name="connsiteY5" fmla="*/ 0 h 19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2" h="199240">
                  <a:moveTo>
                    <a:pt x="29635" y="0"/>
                  </a:moveTo>
                  <a:lnTo>
                    <a:pt x="29882" y="199240"/>
                  </a:lnTo>
                  <a:lnTo>
                    <a:pt x="337" y="199240"/>
                  </a:lnTo>
                  <a:lnTo>
                    <a:pt x="0" y="28103"/>
                  </a:lnTo>
                  <a:lnTo>
                    <a:pt x="803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9" name="Полилиния: Фигура 168">
              <a:extLst>
                <a:ext uri="{FF2B5EF4-FFF2-40B4-BE49-F238E27FC236}">
                  <a16:creationId xmlns:a16="http://schemas.microsoft.com/office/drawing/2014/main" id="{D3F198DF-8521-45A1-8BAE-4FC70FC420A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79494" y="6718178"/>
              <a:ext cx="29006" cy="139823"/>
            </a:xfrm>
            <a:custGeom>
              <a:avLst/>
              <a:gdLst>
                <a:gd name="connsiteX0" fmla="*/ 28832 w 29006"/>
                <a:gd name="connsiteY0" fmla="*/ 0 h 139823"/>
                <a:gd name="connsiteX1" fmla="*/ 29006 w 29006"/>
                <a:gd name="connsiteY1" fmla="*/ 139823 h 139823"/>
                <a:gd name="connsiteX2" fmla="*/ 138 w 29006"/>
                <a:gd name="connsiteY2" fmla="*/ 139823 h 139823"/>
                <a:gd name="connsiteX3" fmla="*/ 0 w 29006"/>
                <a:gd name="connsiteY3" fmla="*/ 28904 h 139823"/>
                <a:gd name="connsiteX4" fmla="*/ 28832 w 29006"/>
                <a:gd name="connsiteY4" fmla="*/ 0 h 13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06" h="139823">
                  <a:moveTo>
                    <a:pt x="28832" y="0"/>
                  </a:moveTo>
                  <a:lnTo>
                    <a:pt x="29006" y="139823"/>
                  </a:lnTo>
                  <a:lnTo>
                    <a:pt x="138" y="139823"/>
                  </a:lnTo>
                  <a:lnTo>
                    <a:pt x="0" y="28904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8" name="Полилиния: Фигура 167">
              <a:extLst>
                <a:ext uri="{FF2B5EF4-FFF2-40B4-BE49-F238E27FC236}">
                  <a16:creationId xmlns:a16="http://schemas.microsoft.com/office/drawing/2014/main" id="{AAA80212-BA6E-448F-BA91-287462E1D3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8626" y="6779198"/>
              <a:ext cx="28931" cy="78803"/>
            </a:xfrm>
            <a:custGeom>
              <a:avLst/>
              <a:gdLst>
                <a:gd name="connsiteX0" fmla="*/ 28833 w 28931"/>
                <a:gd name="connsiteY0" fmla="*/ 0 h 78803"/>
                <a:gd name="connsiteX1" fmla="*/ 28931 w 28931"/>
                <a:gd name="connsiteY1" fmla="*/ 78803 h 78803"/>
                <a:gd name="connsiteX2" fmla="*/ 62 w 28931"/>
                <a:gd name="connsiteY2" fmla="*/ 78803 h 78803"/>
                <a:gd name="connsiteX3" fmla="*/ 0 w 28931"/>
                <a:gd name="connsiteY3" fmla="*/ 28904 h 78803"/>
                <a:gd name="connsiteX4" fmla="*/ 28833 w 28931"/>
                <a:gd name="connsiteY4" fmla="*/ 0 h 78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31" h="78803">
                  <a:moveTo>
                    <a:pt x="28833" y="0"/>
                  </a:moveTo>
                  <a:lnTo>
                    <a:pt x="28931" y="78803"/>
                  </a:lnTo>
                  <a:lnTo>
                    <a:pt x="62" y="78803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  <p:sp>
          <p:nvSpPr>
            <p:cNvPr id="167" name="Полилиния: фигура 166">
              <a:extLst>
                <a:ext uri="{FF2B5EF4-FFF2-40B4-BE49-F238E27FC236}">
                  <a16:creationId xmlns:a16="http://schemas.microsoft.com/office/drawing/2014/main" id="{5B8EBCCB-B7E3-4837-AA61-44D0A400EC9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0452" y="6841018"/>
              <a:ext cx="16961" cy="16982"/>
            </a:xfrm>
            <a:custGeom>
              <a:avLst/>
              <a:gdLst>
                <a:gd name="connsiteX0" fmla="*/ 16940 w 16961"/>
                <a:gd name="connsiteY0" fmla="*/ 0 h 16982"/>
                <a:gd name="connsiteX1" fmla="*/ 16961 w 16961"/>
                <a:gd name="connsiteY1" fmla="*/ 16982 h 16982"/>
                <a:gd name="connsiteX2" fmla="*/ 0 w 16961"/>
                <a:gd name="connsiteY2" fmla="*/ 16982 h 16982"/>
                <a:gd name="connsiteX3" fmla="*/ 16940 w 16961"/>
                <a:gd name="connsiteY3" fmla="*/ 0 h 1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1" h="16982">
                  <a:moveTo>
                    <a:pt x="16940" y="0"/>
                  </a:moveTo>
                  <a:lnTo>
                    <a:pt x="16961" y="16982"/>
                  </a:lnTo>
                  <a:lnTo>
                    <a:pt x="0" y="16982"/>
                  </a:lnTo>
                  <a:lnTo>
                    <a:pt x="1694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ru-RU"/>
              </a:defPPr>
            </a:lstStyle>
            <a:p>
              <a:pPr algn="ctr" rtl="0"/>
              <a:endParaRPr lang="ru-RU" dirty="0"/>
            </a:p>
          </p:txBody>
        </p:sp>
      </p:grpSp>
      <p:sp>
        <p:nvSpPr>
          <p:cNvPr id="96" name="Текст 9">
            <a:extLst>
              <a:ext uri="{FF2B5EF4-FFF2-40B4-BE49-F238E27FC236}">
                <a16:creationId xmlns:a16="http://schemas.microsoft.com/office/drawing/2014/main" id="{31DFD331-AE9E-4D35-BC5E-89A51E7CC6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080153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5" name="Текст 9">
            <a:extLst>
              <a:ext uri="{FF2B5EF4-FFF2-40B4-BE49-F238E27FC236}">
                <a16:creationId xmlns:a16="http://schemas.microsoft.com/office/drawing/2014/main" id="{E4B2F207-6068-4806-A6CC-5A7FCB66A2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491866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98" name="Текст 9">
            <a:extLst>
              <a:ext uri="{FF2B5EF4-FFF2-40B4-BE49-F238E27FC236}">
                <a16:creationId xmlns:a16="http://schemas.microsoft.com/office/drawing/2014/main" id="{8F52AD35-565E-4B3E-B63D-69F6C62E56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7760" y="341708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7" name="Текст 9">
            <a:extLst>
              <a:ext uri="{FF2B5EF4-FFF2-40B4-BE49-F238E27FC236}">
                <a16:creationId xmlns:a16="http://schemas.microsoft.com/office/drawing/2014/main" id="{62E32947-70DC-4299-A3C0-D8CFA75718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37760" y="3837939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100" name="Текст 9">
            <a:extLst>
              <a:ext uri="{FF2B5EF4-FFF2-40B4-BE49-F238E27FC236}">
                <a16:creationId xmlns:a16="http://schemas.microsoft.com/office/drawing/2014/main" id="{15906F94-3E6E-4731-9975-FE2377DBDC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747" y="4790587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99" name="Текст 9">
            <a:extLst>
              <a:ext uri="{FF2B5EF4-FFF2-40B4-BE49-F238E27FC236}">
                <a16:creationId xmlns:a16="http://schemas.microsoft.com/office/drawing/2014/main" id="{F592EC28-81D2-494E-AD5C-BC4F4FCD30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3747" y="5203301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103" name="Текст 9">
            <a:extLst>
              <a:ext uri="{FF2B5EF4-FFF2-40B4-BE49-F238E27FC236}">
                <a16:creationId xmlns:a16="http://schemas.microsoft.com/office/drawing/2014/main" id="{6B4E489F-EE15-4460-875A-2FB75B72C5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86217" y="2080153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102" name="Текст 9">
            <a:extLst>
              <a:ext uri="{FF2B5EF4-FFF2-40B4-BE49-F238E27FC236}">
                <a16:creationId xmlns:a16="http://schemas.microsoft.com/office/drawing/2014/main" id="{41D6DC40-2E7F-4703-B810-A9DF12E8CA4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86217" y="2486550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105" name="Текст 9">
            <a:extLst>
              <a:ext uri="{FF2B5EF4-FFF2-40B4-BE49-F238E27FC236}">
                <a16:creationId xmlns:a16="http://schemas.microsoft.com/office/drawing/2014/main" id="{8D1334C0-9B97-4769-8EC5-505D553AD5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86217" y="341708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ru-RU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ДОБАВИТЬ ПОДЗАГОЛОВОК</a:t>
            </a:r>
          </a:p>
        </p:txBody>
      </p:sp>
      <p:sp>
        <p:nvSpPr>
          <p:cNvPr id="104" name="Текст 9">
            <a:extLst>
              <a:ext uri="{FF2B5EF4-FFF2-40B4-BE49-F238E27FC236}">
                <a16:creationId xmlns:a16="http://schemas.microsoft.com/office/drawing/2014/main" id="{77627840-21B3-4981-A379-398FD9F5B7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486217" y="3832623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ru-RU" sz="1400">
                <a:solidFill>
                  <a:schemeClr val="tx1"/>
                </a:solidFill>
              </a:defRPr>
            </a:lvl1pPr>
            <a:lvl2pPr marL="457200" indent="0">
              <a:buNone/>
              <a:defRPr lang="ru-RU" sz="1800"/>
            </a:lvl2pPr>
            <a:lvl3pPr marL="914400" indent="0">
              <a:buNone/>
              <a:defRPr lang="ru-RU" sz="1800"/>
            </a:lvl3pPr>
            <a:lvl4pPr marL="1371600" indent="0">
              <a:buNone/>
              <a:defRPr lang="ru-RU" sz="1800"/>
            </a:lvl4pPr>
            <a:lvl5pPr marL="1828800" indent="0">
              <a:buNone/>
              <a:defRPr lang="ru-RU" sz="1800"/>
            </a:lvl5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</p:txBody>
      </p:sp>
      <p:sp>
        <p:nvSpPr>
          <p:cNvPr id="209" name="Дата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dirty="0"/>
              <a:t>20ГГ</a:t>
            </a:r>
          </a:p>
        </p:txBody>
      </p:sp>
      <p:sp>
        <p:nvSpPr>
          <p:cNvPr id="210" name="Нижний колонтитул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211" name="Номер слайда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ru-RU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140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>
          <p15:clr>
            <a:srgbClr val="FBAE40"/>
          </p15:clr>
        </p15:guide>
        <p15:guide id="2" pos="7104">
          <p15:clr>
            <a:srgbClr val="FBAE40"/>
          </p15:clr>
        </p15:guide>
        <p15:guide id="3" pos="739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image" Target="../media/image20.png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image" Target="../media/image19.png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image" Target="../media/image18.png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image" Target="../media/image17.png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</a:lstStyle>
          <a:p>
            <a:pPr rtl="0"/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ru-RU"/>
            </a:defPPr>
          </a:lstStyle>
          <a:p>
            <a:pPr lvl="0" rtl="0"/>
            <a:r>
              <a:rPr lang="ru-RU"/>
              <a:t>Щелкните, чтобы изменить стили текста образца слайда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ru-RU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ru-RU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91" r:id="rId3"/>
    <p:sldLayoutId id="2147483677" r:id="rId4"/>
    <p:sldLayoutId id="2147483679" r:id="rId5"/>
    <p:sldLayoutId id="2147483678" r:id="rId6"/>
    <p:sldLayoutId id="2147483681" r:id="rId7"/>
    <p:sldLayoutId id="2147483680" r:id="rId8"/>
    <p:sldLayoutId id="2147483694" r:id="rId9"/>
    <p:sldLayoutId id="2147483685" r:id="rId10"/>
    <p:sldLayoutId id="2147483696" r:id="rId11"/>
    <p:sldLayoutId id="2147483697" r:id="rId12"/>
    <p:sldLayoutId id="2147483687" r:id="rId13"/>
    <p:sldLayoutId id="2147483684" r:id="rId14"/>
    <p:sldLayoutId id="2147483698" r:id="rId15"/>
    <p:sldLayoutId id="2147483676" r:id="rId16"/>
    <p:sldLayoutId id="2147483671" r:id="rId17"/>
    <p:sldLayoutId id="2147483670" r:id="rId18"/>
    <p:sldLayoutId id="2147483683" r:id="rId19"/>
    <p:sldLayoutId id="2147483672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4400" b="1" kern="1200">
          <a:solidFill>
            <a:schemeClr val="tx1"/>
          </a:solidFill>
          <a:latin typeface="+mj-cs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ru-RU" sz="2800" kern="1200">
          <a:solidFill>
            <a:schemeClr val="tx1"/>
          </a:solidFill>
          <a:latin typeface="+mn-cs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400" kern="1200">
          <a:solidFill>
            <a:schemeClr val="tx1"/>
          </a:solidFill>
          <a:latin typeface="+mn-cs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2000" kern="1200">
          <a:solidFill>
            <a:schemeClr val="tx1"/>
          </a:solidFill>
          <a:latin typeface="+mn-cs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1pPr>
      <a:lvl2pPr marL="457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2pPr>
      <a:lvl3pPr marL="914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3pPr>
      <a:lvl4pPr marL="1371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4pPr>
      <a:lvl5pPr marL="18288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5pPr>
      <a:lvl6pPr marL="22860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6pPr>
      <a:lvl7pPr marL="27432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7pPr>
      <a:lvl8pPr marL="32004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8pPr>
      <a:lvl9pPr marL="3657600" algn="l" defTabSz="914400" rtl="0" eaLnBrk="1" latinLnBrk="0" hangingPunct="1">
        <a:defRPr lang="ru-RU" sz="1800" kern="1200">
          <a:solidFill>
            <a:schemeClr val="tx1"/>
          </a:solidFill>
          <a:latin typeface="+mn-cs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889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9197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47" r:id="rId18"/>
    <p:sldLayoutId id="2147483760" r:id="rId19"/>
    <p:sldLayoutId id="2147483761" r:id="rId20"/>
    <p:sldLayoutId id="2147483782" r:id="rId2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463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smtClean="0"/>
              <a:t>20ГГ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smtClean="0"/>
              <a:t>Заголовок презентации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61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81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9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9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9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40.jpe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0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4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86.107.45.73:7070/static/logo2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432" y="115414"/>
            <a:ext cx="2593099" cy="232920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4288972" y="2528598"/>
            <a:ext cx="7763069" cy="304178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alt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ОТРАСЛЕВОГО  СОГЛАШЕНИЯ </a:t>
            </a:r>
            <a:br>
              <a:rPr lang="ru-RU" alt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СОЦИАЛЬНОМ ПАРТНЕРСТВЕ </a:t>
            </a:r>
            <a:br>
              <a:rPr lang="ru-RU" alt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РЕГУЛИРОВАНИИ ТРУДОВЫХ ОТНОШЕНИЙ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56582" y="429273"/>
            <a:ext cx="9040068" cy="2485118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fontAlgn="base"/>
            <a:r>
              <a:rPr lang="ru-RU" alt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кодекс Республики Казахстан регулирует отношения:</a:t>
            </a:r>
          </a:p>
          <a:p>
            <a:pPr fontAlgn="base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 1) трудовые;</a:t>
            </a:r>
          </a:p>
          <a:p>
            <a:pPr fontAlgn="base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 2) непосредственно связанные с трудовыми;</a:t>
            </a:r>
          </a:p>
          <a:p>
            <a:pPr fontAlgn="base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3) </a:t>
            </a:r>
            <a:r>
              <a:rPr lang="ru-RU" sz="24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партнерства;</a:t>
            </a:r>
          </a:p>
          <a:p>
            <a:pPr fontAlgn="base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 4) по безопасности и охране труда.</a:t>
            </a:r>
          </a:p>
          <a:p>
            <a:pPr rtl="0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Номер слайда 37">
            <a:extLst>
              <a:ext uri="{FF2B5EF4-FFF2-40B4-BE49-F238E27FC236}">
                <a16:creationId xmlns:a16="http://schemas.microsoft.com/office/drawing/2014/main" id="{198D92D2-0F62-443D-BB2D-F4E23724D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06984" y="2887240"/>
            <a:ext cx="7635552" cy="3222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sz="2000" b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СОЦИАЛЬНОЕ ПАРТНЕРСТВО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взаимоотношений между работниками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представителями работников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работодателями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представителями работодателей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государственными органами, направленная на обеспечение согласования их интересов по вопросам регулирования трудовых отношений и иных, непосредственно связанных с трудовыми отношениями, а также социально-экономических отношений, основанная на равноправном 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сотрудничестве.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52899" y="5999973"/>
            <a:ext cx="80391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пп.7) п.1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ст.1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кодекса РК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048000" y="6416157"/>
            <a:ext cx="90217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пп.2) п.1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ст.1 ЗРК О профессиональных союзах)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19500"/>
            <a:ext cx="4133850" cy="3238500"/>
          </a:xfrm>
          <a:prstGeom prst="snip1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4119788" y="2189854"/>
            <a:ext cx="82817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 ст. 8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РК )</a:t>
            </a:r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61068" y="729343"/>
            <a:ext cx="10330932" cy="1186543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fontAlgn="base">
              <a:lnSpc>
                <a:spcPct val="100000"/>
              </a:lnSpc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4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lnSpc>
                <a:spcPct val="100000"/>
              </a:lnSpc>
            </a:pP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ГЕНЕРАЛЬНОЕ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ОТРАСЛЕВОЕ,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РЕГИОНАЛЬНОЕ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Номер слайда 37">
            <a:extLst>
              <a:ext uri="{FF2B5EF4-FFF2-40B4-BE49-F238E27FC236}">
                <a16:creationId xmlns:a16="http://schemas.microsoft.com/office/drawing/2014/main" id="{198D92D2-0F62-443D-BB2D-F4E23724D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3</a:t>
            </a:fld>
            <a:endParaRPr lang="ru-RU" dirty="0"/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81531A96-6BD3-4FD2-9B51-3CBB43DAD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9854" y="5866389"/>
            <a:ext cx="4124130" cy="365125"/>
          </a:xfrm>
        </p:spPr>
        <p:txBody>
          <a:bodyPr rtlCol="0"/>
          <a:lstStyle>
            <a:defPPr>
              <a:defRPr lang="ru-RU"/>
            </a:defPPr>
          </a:lstStyle>
          <a:p>
            <a:pPr lvl="0" algn="l"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пп.8</a:t>
            </a:r>
            <a:r>
              <a:rPr lang="ru-RU" alt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п.1 ст.1 Трудового кодекса </a:t>
            </a:r>
            <a:r>
              <a:rPr lang="ru-RU" altLang="ru-RU" sz="1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РК)</a:t>
            </a:r>
            <a:endParaRPr lang="ru-RU" sz="1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033634FE-ADF0-4BC3-A0A9-447EA9DD096B}"/>
              </a:ext>
            </a:extLst>
          </p:cNvPr>
          <p:cNvSpPr txBox="1">
            <a:spLocks/>
          </p:cNvSpPr>
          <p:nvPr/>
        </p:nvSpPr>
        <p:spPr>
          <a:xfrm>
            <a:off x="3873500" y="2256140"/>
            <a:ext cx="8088344" cy="38404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ru-RU"/>
            </a:defPPr>
            <a:lvl1pPr marL="0" indent="0" algn="l" defTabSz="914400" rtl="0" eaLnBrk="1" latinLnBrk="0" hangingPunct="1">
              <a:lnSpc>
                <a:spcPts val="2800"/>
              </a:lnSpc>
              <a:spcBef>
                <a:spcPts val="0"/>
              </a:spcBef>
              <a:buFont typeface="Arial" panose="020B0604020202020204" pitchFamily="34" charset="0"/>
              <a:buNone/>
              <a:defRPr lang="ru-RU" sz="1800" kern="1200" baseline="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ru-RU" sz="1800" kern="1200">
                <a:solidFill>
                  <a:schemeClr val="tx1"/>
                </a:solidFill>
                <a:latin typeface="+mn-cs"/>
                <a:ea typeface="+mn-ea"/>
                <a:cs typeface="+mn-cs"/>
              </a:defRPr>
            </a:lvl9pPr>
          </a:lstStyle>
          <a:p>
            <a:pPr marL="342900" indent="-342900" algn="just" defTabSz="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altLang="ru-RU" sz="2400" b="1" i="1" u="sng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правовой акт</a:t>
            </a:r>
            <a:r>
              <a:rPr lang="ru-RU" altLang="ru-RU" sz="2400" b="1" i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  </a:t>
            </a:r>
            <a:r>
              <a:rPr lang="ru-RU" altLang="ru-RU" sz="24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в форме письменного соглашения, заключаемого между сторонами социального партнерства, определяющий содержание и обязательства сторон по установлению условий труда, занятости и социальных гарантий для работников на республиканском, отраслевом и региональном уровнях.</a:t>
            </a:r>
            <a:endParaRPr lang="ru-RU" altLang="ru-RU" sz="24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pic>
        <p:nvPicPr>
          <p:cNvPr id="12" name="Рисунок 11" descr="https://top-fon.com/uploads/posts/2023-01/1674789071_top-fon-com-p-fon-dlya-prezentatsii-dogovor-12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033452"/>
            <a:ext cx="2002971" cy="1994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www.gov.kz/uploads/2023/6/16/d3794ecd688f6d7d4b90e20422733385_original.49990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1" t="3305" r="14754" b="16235"/>
          <a:stretch/>
        </p:blipFill>
        <p:spPr bwMode="auto">
          <a:xfrm>
            <a:off x="2024743" y="4038601"/>
            <a:ext cx="2035628" cy="2819399"/>
          </a:xfrm>
          <a:prstGeom prst="snip1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9172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https://fsd.multiurok.ru/html/2022/10/28/s_635b6d4438a9d/php4n11ZH_Perspektivnyj-plan-raboty-s-bibliotekoj--3_html_bb5c40277359697b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89514" cy="203562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Номер слайда 109">
            <a:extLst>
              <a:ext uri="{FF2B5EF4-FFF2-40B4-BE49-F238E27FC236}">
                <a16:creationId xmlns:a16="http://schemas.microsoft.com/office/drawing/2014/main" id="{F98EDB96-3F54-4406-B894-1195695ED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4</a:t>
            </a:fld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66258" y="118295"/>
            <a:ext cx="99038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ПАРТНЕРСТВО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ОБЕСПЕЧИВАЕТСЯ В ФОРМЕ ВЗАИМОДЕЙСТВИЯ СТОРОН ПОСРЕДСТВОМ ОРГАНОВ СОЦИАЛЬНОГО ПАРТНЕРСТВА: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9" name="Текст 22">
            <a:extLst>
              <a:ext uri="{FF2B5EF4-FFF2-40B4-BE49-F238E27FC236}">
                <a16:creationId xmlns:a16="http://schemas.microsoft.com/office/drawing/2014/main" id="{41BDD77E-A892-4E87-9B6D-EF78B0038A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6756" y="1749027"/>
            <a:ext cx="5050971" cy="422772"/>
          </a:xfrm>
        </p:spPr>
        <p:txBody>
          <a:bodyPr rtlCol="0"/>
          <a:lstStyle>
            <a:defPPr>
              <a:defRPr lang="ru-RU"/>
            </a:defPPr>
          </a:lstStyle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на республиканском уровне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Объект 3">
            <a:extLst>
              <a:ext uri="{FF2B5EF4-FFF2-40B4-BE49-F238E27FC236}">
                <a16:creationId xmlns:a16="http://schemas.microsoft.com/office/drawing/2014/main" id="{8421587F-8DFD-4A31-9931-8A346A92D8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17516" y="2112394"/>
            <a:ext cx="11005457" cy="486719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algn="just"/>
            <a:r>
              <a:rPr lang="ru-RU" b="1" cap="none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республиканской трехсторонней комиссией по социальному партнерству и регулированию социальных и трудовых отношений (далее – республиканская комиссия);</a:t>
            </a:r>
            <a:endParaRPr lang="ru-RU" b="1" cap="none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Текст 26">
            <a:extLst>
              <a:ext uri="{FF2B5EF4-FFF2-40B4-BE49-F238E27FC236}">
                <a16:creationId xmlns:a16="http://schemas.microsoft.com/office/drawing/2014/main" id="{8385ECC2-8A21-4825-96AB-97E7C4FB9A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96339" y="2839002"/>
            <a:ext cx="5232400" cy="365760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0" indent="0">
              <a:buNone/>
            </a:pPr>
            <a:r>
              <a:rPr lang="ru-RU" sz="2000" b="1" dirty="0" smtClean="0">
                <a:solidFill>
                  <a:srgbClr val="097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НА ОТРАСЛЕВОМ УРОВНЕ </a:t>
            </a:r>
            <a:endParaRPr lang="ru-RU" sz="2000" b="1" dirty="0">
              <a:solidFill>
                <a:srgbClr val="097D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Текст 24">
            <a:extLst>
              <a:ext uri="{FF2B5EF4-FFF2-40B4-BE49-F238E27FC236}">
                <a16:creationId xmlns:a16="http://schemas.microsoft.com/office/drawing/2014/main" id="{A8113FBA-9114-48D1-A189-9A1B7ABCF38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11776" y="3282684"/>
            <a:ext cx="10972799" cy="567043"/>
          </a:xfrm>
          <a:prstGeom prst="rect">
            <a:avLst/>
          </a:prstGeo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отраслевыми комиссиями по социальному партнерству и регулированию социальных и трудовых отношений (далее – отраслевая комиссия) ;</a:t>
            </a:r>
          </a:p>
          <a:p>
            <a:pPr algn="just"/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Текст 23">
            <a:extLst>
              <a:ext uri="{FF2B5EF4-FFF2-40B4-BE49-F238E27FC236}">
                <a16:creationId xmlns:a16="http://schemas.microsoft.com/office/drawing/2014/main" id="{4F05CFBF-1A7F-4C99-9321-EF2EF7BEF7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66800" y="4121049"/>
            <a:ext cx="11125200" cy="494889"/>
          </a:xfrm>
          <a:prstGeom prst="rect">
            <a:avLst/>
          </a:prstGeo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0" indent="0" algn="just"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НА РЕГИОНАЛЬНОМ (ОБЛАСТНОМ, ГОРОДСКОМ, РАЙОННОМ) УРОВНЕ 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Текст 21">
            <a:extLst>
              <a:ext uri="{FF2B5EF4-FFF2-40B4-BE49-F238E27FC236}">
                <a16:creationId xmlns:a16="http://schemas.microsoft.com/office/drawing/2014/main" id="{90EE4EC2-315F-4BCE-91FD-64A3D3AF9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0467" y="4493850"/>
            <a:ext cx="10951028" cy="543048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областными, городскими, районными комиссиями по социальному партнерству и регулированию социальных и трудовых отношений (далее – региональная комиссия);</a:t>
            </a:r>
          </a:p>
        </p:txBody>
      </p:sp>
      <p:sp>
        <p:nvSpPr>
          <p:cNvPr id="25" name="Текст 27">
            <a:extLst>
              <a:ext uri="{FF2B5EF4-FFF2-40B4-BE49-F238E27FC236}">
                <a16:creationId xmlns:a16="http://schemas.microsoft.com/office/drawing/2014/main" id="{9BB8B2E0-57A3-43A4-859A-28669F14F8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73135" y="5340329"/>
            <a:ext cx="8111067" cy="365760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marL="0" indent="0">
              <a:buNone/>
            </a:pP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НА УРОВНЕ ОРГАНИЗАЦИЙ 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Текст 25">
            <a:extLst>
              <a:ext uri="{FF2B5EF4-FFF2-40B4-BE49-F238E27FC236}">
                <a16:creationId xmlns:a16="http://schemas.microsoft.com/office/drawing/2014/main" id="{E6AB6387-E6AE-46CB-8500-4F11FA6B44B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10343" y="5680837"/>
            <a:ext cx="10831285" cy="786882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marL="0" indent="0" algn="just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 коллективных договоров, устанавливающих конкретные взаимные обязательства в сфере труда между представителями работников и работодателем на основе законодательства Республики Казахстан.</a:t>
            </a:r>
          </a:p>
        </p:txBody>
      </p:sp>
      <p:sp>
        <p:nvSpPr>
          <p:cNvPr id="27" name="Нижний колонтитул 4">
            <a:extLst>
              <a:ext uri="{FF2B5EF4-FFF2-40B4-BE49-F238E27FC236}">
                <a16:creationId xmlns:a16="http://schemas.microsoft.com/office/drawing/2014/main" id="{8CA13291-3BED-433C-95D4-9FD6E2828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45730" y="6409417"/>
            <a:ext cx="3513513" cy="448583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defRPr/>
            </a:pPr>
            <a:r>
              <a:rPr lang="ru-RU" alt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п.2 </a:t>
            </a:r>
            <a:r>
              <a:rPr lang="ru-RU" alt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ст.147 Трудового кодекса </a:t>
            </a:r>
            <a:r>
              <a:rPr lang="ru-RU" alt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РК)</a:t>
            </a:r>
            <a:endParaRPr lang="ru-RU" altLang="ru-RU" sz="1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393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1649" y="223609"/>
            <a:ext cx="7439608" cy="1126220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algn="ctr"/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ABB466A-6DA0-4EE9-9405-F74957757BA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39573" y="1798805"/>
            <a:ext cx="8143760" cy="95229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2800" cap="none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организации социального партнерства возлагается на:</a:t>
            </a:r>
            <a:endParaRPr lang="ru-RU" sz="2800" cap="none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D3928F89-1741-4079-8DFF-2009EF9B99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07906" y="2336192"/>
            <a:ext cx="8384094" cy="3848455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just">
              <a:lnSpc>
                <a:spcPct val="100000"/>
              </a:lnSpc>
            </a:pPr>
            <a:endParaRPr lang="ru-RU" sz="24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0000"/>
              </a:lnSpc>
              <a:buAutoNum type="arabicParenR"/>
            </a:pP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УРОВНЕ – </a:t>
            </a:r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уполномоченный государственный орган по труду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sz="2400" b="1" dirty="0" smtClean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dirty="0" smtClean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ОТРАСЛЕВОМ УРОВНЕ – </a:t>
            </a:r>
            <a:r>
              <a:rPr lang="ru-RU" sz="2400" b="1" dirty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уполномоченные государственные органы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соответствующих сфер деятельности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РЕГИОНАЛЬНОМ УРОВНЕ – 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местные исполнительные органы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соответствующей административно-территориальной единицы.</a:t>
            </a:r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8D17D6B4-CFB8-4987-8B02-27797B688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37312" y="6492875"/>
            <a:ext cx="3238053" cy="3651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п.2 </a:t>
            </a:r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148 Трудового кодекса 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РК)</a:t>
            </a:r>
            <a:endParaRPr lang="ru-RU" sz="1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5C5D1CA5-AA7F-4214-8924-E9A00B433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809" y="6492875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z="1600" smtClean="0"/>
              <a:pPr rtl="0"/>
              <a:t>5</a:t>
            </a:fld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18789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B1B29E87-9C2C-400B-834D-4E4BD6E94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194" y="116696"/>
            <a:ext cx="10515600" cy="810768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dirty="0">
                <a:solidFill>
                  <a:srgbClr val="002060"/>
                </a:solidFill>
              </a:rPr>
              <a:t> Система социального </a:t>
            </a:r>
            <a:r>
              <a:rPr lang="ru-RU" dirty="0" smtClean="0">
                <a:solidFill>
                  <a:srgbClr val="002060"/>
                </a:solidFill>
              </a:rPr>
              <a:t>партнерства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126668-687B-47AB-A399-9943A8F2E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6</a:t>
            </a:fld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707983653"/>
              </p:ext>
            </p:extLst>
          </p:nvPr>
        </p:nvGraphicFramePr>
        <p:xfrm>
          <a:off x="321129" y="885824"/>
          <a:ext cx="11385096" cy="5667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9576604" y="6550223"/>
            <a:ext cx="26153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</a:t>
            </a:r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 </a:t>
            </a:r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РК)</a:t>
            </a:r>
          </a:p>
        </p:txBody>
      </p:sp>
    </p:spTree>
    <p:extLst>
      <p:ext uri="{BB962C8B-B14F-4D97-AF65-F5344CB8AC3E}">
        <p14:creationId xmlns:p14="http://schemas.microsoft.com/office/powerpoint/2010/main" val="56699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FA191-5CCC-43CB-BD83-4F80ED362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8726" y="2626593"/>
            <a:ext cx="7488032" cy="2439906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just"/>
            <a:r>
              <a:rPr lang="ru-RU" sz="3200" cap="none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Работодатель обязан соблюдать требования трудового законодательства Республики </a:t>
            </a:r>
            <a:r>
              <a:rPr lang="ru-RU" sz="3200" cap="none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200" cap="none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азахстан, соглашений, коллективного, трудового договоров, изданных им актов.</a:t>
            </a:r>
            <a:endParaRPr lang="ru-RU" sz="3200" cap="none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B35E65-4915-4C63-8216-0ED593FFC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7</a:t>
            </a:fld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26079"/>
            <a:ext cx="4009292" cy="292608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28753" y="1245412"/>
            <a:ext cx="76945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РАБОТОДАТЕЛЯ</a:t>
            </a: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446340" y="5616683"/>
            <a:ext cx="4231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пп.1) п. 2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23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РК)</a:t>
            </a:r>
          </a:p>
        </p:txBody>
      </p:sp>
    </p:spTree>
    <p:extLst>
      <p:ext uri="{BB962C8B-B14F-4D97-AF65-F5344CB8AC3E}">
        <p14:creationId xmlns:p14="http://schemas.microsoft.com/office/powerpoint/2010/main" val="920173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4E0A63-A388-49B1-A04E-27CE9BD62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946" y="392259"/>
            <a:ext cx="9725026" cy="1325880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ctr"/>
            <a:r>
              <a:rPr lang="ru-RU" sz="3200" dirty="0"/>
              <a:t>Действие соглашений социального </a:t>
            </a:r>
            <a:br>
              <a:rPr lang="ru-RU" sz="3200" dirty="0"/>
            </a:br>
            <a:r>
              <a:rPr lang="ru-RU" sz="3200" dirty="0"/>
              <a:t>партнерства, контроль </a:t>
            </a:r>
            <a:r>
              <a:rPr lang="ru-RU" sz="3200" dirty="0" smtClean="0"/>
              <a:t>за </a:t>
            </a:r>
            <a:r>
              <a:rPr lang="ru-RU" sz="3200" dirty="0"/>
              <a:t>их выполнением и ответственность сторон </a:t>
            </a:r>
          </a:p>
        </p:txBody>
      </p:sp>
      <p:pic>
        <p:nvPicPr>
          <p:cNvPr id="55" name="Место для изображения из Интернета 54" descr="Успех группы (сплошная заливка)">
            <a:extLst>
              <a:ext uri="{FF2B5EF4-FFF2-40B4-BE49-F238E27FC236}">
                <a16:creationId xmlns:a16="http://schemas.microsoft.com/office/drawing/2014/main" id="{236942CE-38CE-4E5D-9773-5224E03D4C0A}"/>
              </a:ext>
            </a:extLst>
          </p:cNvPr>
          <p:cNvPicPr>
            <a:picLocks noGrp="1" noChangeAspect="1"/>
          </p:cNvPicPr>
          <p:nvPr>
            <p:ph type="clipArt" sz="quarter" idx="1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05210" y="2001774"/>
            <a:ext cx="914400" cy="914400"/>
          </a:xfrm>
        </p:spPr>
      </p:pic>
      <p:sp>
        <p:nvSpPr>
          <p:cNvPr id="6" name="Текст 5">
            <a:extLst>
              <a:ext uri="{FF2B5EF4-FFF2-40B4-BE49-F238E27FC236}">
                <a16:creationId xmlns:a16="http://schemas.microsoft.com/office/drawing/2014/main" id="{3EF7E5E6-2411-4199-BA08-EF574433C58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121990" y="2993572"/>
            <a:ext cx="3062479" cy="30480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1800" dirty="0">
                <a:solidFill>
                  <a:srgbClr val="FF0000"/>
                </a:solidFill>
              </a:rPr>
              <a:t>2. </a:t>
            </a:r>
            <a:r>
              <a:rPr lang="ru-RU" sz="1800" dirty="0">
                <a:solidFill>
                  <a:schemeClr val="accent5"/>
                </a:solidFill>
              </a:rPr>
              <a:t>Действие отраслевого соглашения распространяется на государственные органы соответствующей сферы деятельности, работодателей, работников и их представителей соответствующей отрасли</a:t>
            </a:r>
            <a:r>
              <a:rPr lang="ru-RU" sz="1800" dirty="0" smtClean="0">
                <a:solidFill>
                  <a:schemeClr val="accent5"/>
                </a:solidFill>
              </a:rPr>
              <a:t>.</a:t>
            </a:r>
            <a:endParaRPr lang="ru-RU" sz="1800" dirty="0">
              <a:solidFill>
                <a:schemeClr val="accent5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EC37629-42BA-462B-B066-292B3B37327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373880" y="2758440"/>
            <a:ext cx="3261360" cy="35052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1800" dirty="0">
                <a:solidFill>
                  <a:srgbClr val="FF0000"/>
                </a:solidFill>
              </a:rPr>
              <a:t>3. </a:t>
            </a:r>
            <a:r>
              <a:rPr lang="ru-RU" sz="1800" dirty="0">
                <a:solidFill>
                  <a:srgbClr val="002060"/>
                </a:solidFill>
              </a:rPr>
              <a:t>Действие регионального соглашения распространяется на местные исполнительные органы, работодателей, работников и их представителей соответствующей административно-территориальной единицы.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71AD60F-B816-490D-81D4-73DD139104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772400" y="3075276"/>
            <a:ext cx="4419600" cy="3371244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1600" dirty="0" smtClean="0">
                <a:solidFill>
                  <a:srgbClr val="FF0000"/>
                </a:solidFill>
              </a:rPr>
              <a:t>7. </a:t>
            </a:r>
            <a:r>
              <a:rPr lang="ru-RU" sz="1600" dirty="0" smtClean="0">
                <a:solidFill>
                  <a:srgbClr val="0070C0"/>
                </a:solidFill>
              </a:rPr>
              <a:t>Уклонение </a:t>
            </a:r>
            <a:r>
              <a:rPr lang="ru-RU" sz="1600" dirty="0">
                <a:solidFill>
                  <a:srgbClr val="0070C0"/>
                </a:solidFill>
              </a:rPr>
              <a:t>представителей сторон от участия в переговорах по заключению, </a:t>
            </a:r>
            <a:r>
              <a:rPr lang="ru-RU" sz="1600" dirty="0">
                <a:solidFill>
                  <a:srgbClr val="7030A0"/>
                </a:solidFill>
              </a:rPr>
              <a:t>изменению, дополнению соглашений или необоснованный отказ от подписания соглашения, нарушение сроков проведения переговоров и необеспечение работы соответствующей комиссии, </a:t>
            </a:r>
            <a:r>
              <a:rPr lang="ru-RU" sz="1600" dirty="0" err="1">
                <a:solidFill>
                  <a:srgbClr val="7030A0"/>
                </a:solidFill>
              </a:rPr>
              <a:t>непредоставление</a:t>
            </a:r>
            <a:r>
              <a:rPr lang="ru-RU" sz="1600" dirty="0">
                <a:solidFill>
                  <a:srgbClr val="7030A0"/>
                </a:solidFill>
              </a:rPr>
              <a:t> информации, необходимой для ведения переговоров и осуществления контроля за соблюдением положений соглашений, </a:t>
            </a:r>
            <a:r>
              <a:rPr lang="ru-RU" sz="1600" u="sng" dirty="0">
                <a:solidFill>
                  <a:srgbClr val="0070C0"/>
                </a:solidFill>
              </a:rPr>
              <a:t>а равно нарушение или невыполнение их условий влекут ответственность, установленную законами Республики Казахстан.</a:t>
            </a:r>
          </a:p>
        </p:txBody>
      </p:sp>
      <p:sp>
        <p:nvSpPr>
          <p:cNvPr id="109" name="Нижний колонтитул 108">
            <a:extLst>
              <a:ext uri="{FF2B5EF4-FFF2-40B4-BE49-F238E27FC236}">
                <a16:creationId xmlns:a16="http://schemas.microsoft.com/office/drawing/2014/main" id="{A8872052-5F06-44A0-8D79-B5532E78F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56811" y="6446520"/>
            <a:ext cx="3266123" cy="365125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ст. 154 </a:t>
            </a:r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РК) </a:t>
            </a:r>
            <a:endParaRPr lang="ru-RU" sz="1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Номер слайда 109">
            <a:extLst>
              <a:ext uri="{FF2B5EF4-FFF2-40B4-BE49-F238E27FC236}">
                <a16:creationId xmlns:a16="http://schemas.microsoft.com/office/drawing/2014/main" id="{F98EDB96-3F54-4406-B894-1195695ED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8</a:t>
            </a:fld>
            <a:endParaRPr lang="ru-RU" dirty="0"/>
          </a:p>
        </p:txBody>
      </p:sp>
      <p:pic>
        <p:nvPicPr>
          <p:cNvPr id="18" name="Рисунок 17" descr="https://top-fon.com/uploads/posts/2023-01/1674872224_top-fon-com-p-trudovoe-pravo-fon-dlya-prezentatsii-93.png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2" r="10118"/>
          <a:stretch/>
        </p:blipFill>
        <p:spPr bwMode="auto">
          <a:xfrm>
            <a:off x="9464040" y="2026920"/>
            <a:ext cx="969645" cy="7924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Выгнутая вверх стрелка 2"/>
          <p:cNvSpPr/>
          <p:nvPr/>
        </p:nvSpPr>
        <p:spPr>
          <a:xfrm>
            <a:off x="5553074" y="2133600"/>
            <a:ext cx="790575" cy="342900"/>
          </a:xfrm>
          <a:prstGeom prst="curved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Выгнутая вверх стрелка 12"/>
          <p:cNvSpPr/>
          <p:nvPr/>
        </p:nvSpPr>
        <p:spPr>
          <a:xfrm rot="10800000">
            <a:off x="5514970" y="2514599"/>
            <a:ext cx="781053" cy="333376"/>
          </a:xfrm>
          <a:prstGeom prst="curved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95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5840" y="4880461"/>
            <a:ext cx="2635083" cy="1977539"/>
          </a:xfrm>
          <a:prstGeom prst="ellipse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0267950" cy="1362456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</a:t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требований законодательства по заключению коллективного договора, соглашения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8605" y="1878330"/>
            <a:ext cx="5074920" cy="2188845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marL="0" lvl="0" indent="0" algn="just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Уклонение от участия в переговорах по заключению, изменению или дополнению коллективного договора, соглашения или нарушение сроков проведения указанных переговоров, необеспечение работы соответствующей комиссии в определенные сторонами сроки –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38800" y="1864996"/>
            <a:ext cx="5534024" cy="582930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marL="0" lvl="0" indent="0" algn="just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Необоснованный отказ от заключения коллективного договора, соглашения –</a:t>
            </a:r>
          </a:p>
        </p:txBody>
      </p:sp>
      <p:sp>
        <p:nvSpPr>
          <p:cNvPr id="24" name="Нижний колонтитул 23">
            <a:extLst>
              <a:ext uri="{FF2B5EF4-FFF2-40B4-BE49-F238E27FC236}">
                <a16:creationId xmlns:a16="http://schemas.microsoft.com/office/drawing/2014/main" id="{E8C12A0D-F4F0-42DA-9829-6FC87064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78284" y="6418263"/>
            <a:ext cx="5882639" cy="5080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1600" b="1" i="1" dirty="0">
                <a:solidFill>
                  <a:srgbClr val="FF0000"/>
                </a:solidFill>
              </a:rPr>
              <a:t>Ст.97 Кодекса РК «Об административных </a:t>
            </a:r>
            <a:r>
              <a:rPr lang="ru-RU" sz="1600" b="1" i="1" dirty="0" smtClean="0">
                <a:solidFill>
                  <a:srgbClr val="FF0000"/>
                </a:solidFill>
              </a:rPr>
              <a:t>правонарушениях»</a:t>
            </a:r>
            <a:endParaRPr lang="ru-RU" sz="1600" b="1" i="1" dirty="0">
              <a:solidFill>
                <a:srgbClr val="FF0000"/>
              </a:solidFill>
            </a:endParaRPr>
          </a:p>
        </p:txBody>
      </p:sp>
      <p:sp>
        <p:nvSpPr>
          <p:cNvPr id="25" name="Номер слайда 24">
            <a:extLst>
              <a:ext uri="{FF2B5EF4-FFF2-40B4-BE49-F238E27FC236}">
                <a16:creationId xmlns:a16="http://schemas.microsoft.com/office/drawing/2014/main" id="{192F5D44-F3E7-4917-B2F7-31AFADC9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9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192000" y="-198529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>
                <a:solidFill>
                  <a:srgbClr val="000000"/>
                </a:solidFill>
                <a:latin typeface="Courier New" panose="02070309020205020404" pitchFamily="49" charset="0"/>
              </a:rPr>
              <a:t>                 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  <p:sp>
        <p:nvSpPr>
          <p:cNvPr id="3" name="Овальная выноска 2"/>
          <p:cNvSpPr/>
          <p:nvPr/>
        </p:nvSpPr>
        <p:spPr>
          <a:xfrm>
            <a:off x="1805940" y="4114800"/>
            <a:ext cx="3954780" cy="1783080"/>
          </a:xfrm>
          <a:prstGeom prst="wedgeEllipseCallout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8E10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влекут штраф на лиц, уполномоченных на ведение переговоров, в размере 400 (четырехсот) МРП.</a:t>
            </a:r>
          </a:p>
        </p:txBody>
      </p:sp>
      <p:sp>
        <p:nvSpPr>
          <p:cNvPr id="11" name="Овальная выноска 10"/>
          <p:cNvSpPr/>
          <p:nvPr/>
        </p:nvSpPr>
        <p:spPr>
          <a:xfrm>
            <a:off x="6659880" y="2672715"/>
            <a:ext cx="3764280" cy="1784985"/>
          </a:xfrm>
          <a:prstGeom prst="wedgeEllipseCallout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8E10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влечет штраф на лиц, уполномоченных заключить коллективный договор, соглашение, в размере 400 (четырехсот) МРП.</a:t>
            </a:r>
          </a:p>
        </p:txBody>
      </p:sp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5360" y="4880461"/>
            <a:ext cx="2635083" cy="1977539"/>
          </a:xfrm>
          <a:prstGeom prst="ellipse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10267950" cy="1362456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</a:t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требований законодательства по заключению коллективного договора, соглашения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8605" y="1878331"/>
            <a:ext cx="4821555" cy="1154430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marL="0" lvl="0" indent="0" algn="just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Невыполнение или нарушение обязательства по коллективному договору, соглашению –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99760" y="1864996"/>
            <a:ext cx="5172456" cy="1807844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marL="0" lvl="0" indent="0" algn="just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Непредоставление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информации, необходимой для проведения коллективных переговоров и осуществления контроля за выполнением коллективных договоров, соглашений, –</a:t>
            </a:r>
          </a:p>
        </p:txBody>
      </p:sp>
      <p:sp>
        <p:nvSpPr>
          <p:cNvPr id="24" name="Нижний колонтитул 23">
            <a:extLst>
              <a:ext uri="{FF2B5EF4-FFF2-40B4-BE49-F238E27FC236}">
                <a16:creationId xmlns:a16="http://schemas.microsoft.com/office/drawing/2014/main" id="{E8C12A0D-F4F0-42DA-9829-6FC87064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90160" y="6415406"/>
            <a:ext cx="5882639" cy="508000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1600" b="1" i="1" dirty="0">
                <a:solidFill>
                  <a:srgbClr val="FF0000"/>
                </a:solidFill>
              </a:rPr>
              <a:t>Ст.97 Кодекса РК «Об административных </a:t>
            </a:r>
            <a:r>
              <a:rPr lang="ru-RU" sz="1600" b="1" i="1" dirty="0" smtClean="0">
                <a:solidFill>
                  <a:srgbClr val="FF0000"/>
                </a:solidFill>
              </a:rPr>
              <a:t>правонарушениях»</a:t>
            </a:r>
            <a:endParaRPr lang="ru-RU" sz="1600" b="1" i="1" dirty="0">
              <a:solidFill>
                <a:srgbClr val="FF0000"/>
              </a:solidFill>
            </a:endParaRPr>
          </a:p>
        </p:txBody>
      </p:sp>
      <p:sp>
        <p:nvSpPr>
          <p:cNvPr id="25" name="Номер слайда 24">
            <a:extLst>
              <a:ext uri="{FF2B5EF4-FFF2-40B4-BE49-F238E27FC236}">
                <a16:creationId xmlns:a16="http://schemas.microsoft.com/office/drawing/2014/main" id="{192F5D44-F3E7-4917-B2F7-31AFADC9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10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192000" y="-198529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>
                <a:solidFill>
                  <a:srgbClr val="000000"/>
                </a:solidFill>
                <a:latin typeface="Courier New" panose="02070309020205020404" pitchFamily="49" charset="0"/>
              </a:rPr>
              <a:t>                 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  <p:sp>
        <p:nvSpPr>
          <p:cNvPr id="3" name="Овальная выноска 2"/>
          <p:cNvSpPr/>
          <p:nvPr/>
        </p:nvSpPr>
        <p:spPr>
          <a:xfrm>
            <a:off x="0" y="3078480"/>
            <a:ext cx="4846320" cy="1905000"/>
          </a:xfrm>
          <a:prstGeom prst="wedgeEllipseCallout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8E10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влечет штраф на лиц, виновных в невыполнении обязательств по коллективному договору, соглашению, в размере 400  (четырехсот) МРП.</a:t>
            </a:r>
          </a:p>
        </p:txBody>
      </p:sp>
      <p:sp>
        <p:nvSpPr>
          <p:cNvPr id="11" name="Овальная выноска 10"/>
          <p:cNvSpPr/>
          <p:nvPr/>
        </p:nvSpPr>
        <p:spPr>
          <a:xfrm>
            <a:off x="5897880" y="3383281"/>
            <a:ext cx="4053840" cy="1767840"/>
          </a:xfrm>
          <a:prstGeom prst="wedgeEllipseCallout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8E10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влечет штраф на лиц, виновных в </a:t>
            </a:r>
            <a:r>
              <a:rPr lang="ru-RU" b="1" dirty="0" err="1">
                <a:solidFill>
                  <a:srgbClr val="8E10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непредоставлении</a:t>
            </a:r>
            <a:r>
              <a:rPr lang="ru-RU" b="1" dirty="0">
                <a:solidFill>
                  <a:srgbClr val="8E10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информации, в </a:t>
            </a:r>
            <a:r>
              <a:rPr lang="ru-RU" b="1">
                <a:solidFill>
                  <a:srgbClr val="8E10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размере </a:t>
            </a:r>
            <a:r>
              <a:rPr lang="ru-RU" b="1" smtClean="0">
                <a:solidFill>
                  <a:srgbClr val="8E10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80 </a:t>
            </a:r>
            <a:r>
              <a:rPr lang="ru-RU" b="1" dirty="0">
                <a:solidFill>
                  <a:srgbClr val="8E10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(восьмидесяти) МРП.</a:t>
            </a:r>
          </a:p>
        </p:txBody>
      </p:sp>
    </p:spTree>
    <p:extLst>
      <p:ext uri="{BB962C8B-B14F-4D97-AF65-F5344CB8AC3E}">
        <p14:creationId xmlns:p14="http://schemas.microsoft.com/office/powerpoint/2010/main" val="190360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1582" y="842555"/>
            <a:ext cx="8534400" cy="4212771"/>
          </a:xfrm>
        </p:spPr>
        <p:txBody>
          <a:bodyPr rtlCol="0">
            <a:normAutofit fontScale="90000"/>
          </a:bodyPr>
          <a:lstStyle>
            <a:defPPr>
              <a:defRPr lang="ru-RU"/>
            </a:defPPr>
          </a:lstStyle>
          <a:p>
            <a:pPr algn="ctr"/>
            <a:r>
              <a:rPr lang="ru-RU" b="1" dirty="0"/>
              <a:t>ОТРАСЛЕВОЕ СОГЛАШЕНИЕ </a:t>
            </a:r>
            <a:br>
              <a:rPr lang="ru-RU" b="1" dirty="0"/>
            </a:br>
            <a:r>
              <a:rPr lang="ru-RU" b="1" dirty="0"/>
              <a:t>О СОЦИАЛЬНОМ </a:t>
            </a:r>
            <a:r>
              <a:rPr lang="ru-RU" b="1" dirty="0" smtClean="0"/>
              <a:t>ПАРТНЕРСТВЕ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https://thumbs.dreamstime.com/b/student-bale-books-7164589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0" t="5280" r="12140" b="5872"/>
          <a:stretch/>
        </p:blipFill>
        <p:spPr bwMode="auto">
          <a:xfrm>
            <a:off x="454660" y="2561273"/>
            <a:ext cx="2802890" cy="42967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58CBB6-3E1C-47C3-8FD3-76E467E37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150" y="228600"/>
            <a:ext cx="7658100" cy="1359408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algn="ctr"/>
            <a:r>
              <a:rPr lang="ru-RU" sz="3600" b="1" dirty="0">
                <a:solidFill>
                  <a:srgbClr val="002060"/>
                </a:solidFill>
              </a:rPr>
              <a:t>Отраслевое </a:t>
            </a:r>
            <a:r>
              <a:rPr lang="ru-RU" sz="3600" b="1" dirty="0" smtClean="0">
                <a:solidFill>
                  <a:srgbClr val="002060"/>
                </a:solidFill>
              </a:rPr>
              <a:t>соглашение              основывается </a:t>
            </a:r>
            <a:r>
              <a:rPr lang="ru-RU" sz="3600" b="1" dirty="0">
                <a:solidFill>
                  <a:srgbClr val="002060"/>
                </a:solidFill>
              </a:rPr>
              <a:t>на нормах </a:t>
            </a:r>
          </a:p>
        </p:txBody>
      </p:sp>
      <p:sp>
        <p:nvSpPr>
          <p:cNvPr id="27" name="Номер слайда 26">
            <a:extLst>
              <a:ext uri="{FF2B5EF4-FFF2-40B4-BE49-F238E27FC236}">
                <a16:creationId xmlns:a16="http://schemas.microsoft.com/office/drawing/2014/main" id="{2966A2AB-239B-430D-8FC5-15939706D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12</a:t>
            </a:fld>
            <a:endParaRPr lang="ru-RU" dirty="0"/>
          </a:p>
        </p:txBody>
      </p:sp>
      <p:sp>
        <p:nvSpPr>
          <p:cNvPr id="3" name="Прямоугольник с двумя усеченными противолежащими углами 2"/>
          <p:cNvSpPr/>
          <p:nvPr/>
        </p:nvSpPr>
        <p:spPr>
          <a:xfrm>
            <a:off x="3810000" y="1600200"/>
            <a:ext cx="8382000" cy="5257800"/>
          </a:xfrm>
          <a:prstGeom prst="snip2Diag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ü"/>
              <a:defRPr/>
            </a:pPr>
            <a:r>
              <a:rPr lang="ru-RU" sz="28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Республики Казахстан;</a:t>
            </a:r>
          </a:p>
          <a:p>
            <a:pPr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ü"/>
              <a:defRPr/>
            </a:pPr>
            <a:r>
              <a:rPr lang="ru-RU" sz="28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кодекс РК;</a:t>
            </a:r>
          </a:p>
          <a:p>
            <a:pPr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ü"/>
              <a:defRPr/>
            </a:pPr>
            <a:r>
              <a:rPr lang="ru-RU" sz="28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Законы Республики Казахстан:</a:t>
            </a:r>
          </a:p>
          <a:p>
            <a:pPr marL="392113" lvl="1">
              <a:buClr>
                <a:srgbClr val="002060"/>
              </a:buClr>
              <a:defRPr/>
            </a:pPr>
            <a:r>
              <a:rPr lang="ru-RU" sz="28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«Об образовании»;</a:t>
            </a:r>
          </a:p>
          <a:p>
            <a:pPr marL="392113" lvl="1">
              <a:buClr>
                <a:srgbClr val="002060"/>
              </a:buClr>
              <a:defRPr/>
            </a:pPr>
            <a:r>
              <a:rPr lang="ru-RU" sz="28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«О науке»;</a:t>
            </a:r>
          </a:p>
          <a:p>
            <a:pPr marL="392113" lvl="1">
              <a:buClr>
                <a:srgbClr val="002060"/>
              </a:buClr>
              <a:defRPr/>
            </a:pPr>
            <a:r>
              <a:rPr lang="ru-RU" sz="28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«О статусе педагога»;</a:t>
            </a:r>
          </a:p>
          <a:p>
            <a:pPr marL="392113" lvl="1">
              <a:buClr>
                <a:srgbClr val="002060"/>
              </a:buClr>
              <a:defRPr/>
            </a:pPr>
            <a:r>
              <a:rPr lang="ru-RU" sz="28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«О Профессиональных союзах»;</a:t>
            </a:r>
          </a:p>
          <a:p>
            <a:pPr marL="392113" lvl="1">
              <a:buClr>
                <a:srgbClr val="002060"/>
              </a:buClr>
              <a:defRPr/>
            </a:pPr>
            <a:r>
              <a:rPr lang="ru-RU" sz="28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«Об общественных объединениях»;</a:t>
            </a:r>
          </a:p>
          <a:p>
            <a:pPr marL="392113" lvl="1">
              <a:buClr>
                <a:srgbClr val="002060"/>
              </a:buClr>
              <a:defRPr/>
            </a:pPr>
            <a:r>
              <a:rPr lang="ru-RU" sz="28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«О некоммерческих организациях»;</a:t>
            </a:r>
          </a:p>
          <a:p>
            <a:pPr marL="433388" lvl="1" indent="-342900">
              <a:lnSpc>
                <a:spcPct val="150000"/>
              </a:lnSpc>
              <a:buClr>
                <a:srgbClr val="002060"/>
              </a:buClr>
              <a:buFont typeface="Wingdings" panose="05000000000000000000" pitchFamily="2" charset="2"/>
              <a:buChar char="ü"/>
              <a:defRPr/>
            </a:pPr>
            <a:r>
              <a:rPr lang="ru-RU" sz="28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Устав и другие законодательные акты РК.</a:t>
            </a:r>
          </a:p>
        </p:txBody>
      </p:sp>
    </p:spTree>
    <p:extLst>
      <p:ext uri="{BB962C8B-B14F-4D97-AF65-F5344CB8AC3E}">
        <p14:creationId xmlns:p14="http://schemas.microsoft.com/office/powerpoint/2010/main" val="1386261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dn.culture.ru/images/ba740f4b-13d3-509e-96fe-b39632d874d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225" y="4655820"/>
            <a:ext cx="3474719" cy="220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962" y="399098"/>
            <a:ext cx="7686675" cy="855978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ctr"/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 на ведение переговоров по подготовке соглашений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1979" y="1446068"/>
            <a:ext cx="10854690" cy="1214003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marL="0" lvl="0" indent="0" algn="just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Инициатором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переговоров по разработке, содержанию, заключению, изменению, дополнению соглашения вправе выступать любая из сторон </a:t>
            </a:r>
            <a:r>
              <a:rPr lang="ru-RU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партнерства.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68605" y="2844800"/>
            <a:ext cx="10854690" cy="1498600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marL="0" lvl="0" indent="0" algn="just" fontAlgn="base">
              <a:lnSpc>
                <a:spcPct val="114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на </a:t>
            </a:r>
            <a:r>
              <a:rPr lang="ru-RU" sz="24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республиканском, отраслевом, региональном уровнях нескольких уполномоченных работниками и работодателями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представителей каждому из них предоставляется право на ведение переговоров на основе принципа пропорционального представительства в зависимости от численности представляемых работников и работодателей.</a:t>
            </a:r>
          </a:p>
        </p:txBody>
      </p:sp>
      <p:sp>
        <p:nvSpPr>
          <p:cNvPr id="24" name="Нижний колонтитул 23">
            <a:extLst>
              <a:ext uri="{FF2B5EF4-FFF2-40B4-BE49-F238E27FC236}">
                <a16:creationId xmlns:a16="http://schemas.microsoft.com/office/drawing/2014/main" id="{E8C12A0D-F4F0-42DA-9829-6FC87064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09361" y="6361113"/>
            <a:ext cx="5882639" cy="303212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1600" b="1" i="1" dirty="0">
                <a:solidFill>
                  <a:srgbClr val="FF0000"/>
                </a:solidFill>
              </a:rPr>
              <a:t>(  ст. </a:t>
            </a:r>
            <a:r>
              <a:rPr lang="ru-RU" sz="1600" b="1" i="1" dirty="0" smtClean="0">
                <a:solidFill>
                  <a:srgbClr val="FF0000"/>
                </a:solidFill>
              </a:rPr>
              <a:t>149 </a:t>
            </a:r>
            <a:r>
              <a:rPr lang="ru-RU" sz="1600" b="1" i="1" dirty="0">
                <a:solidFill>
                  <a:srgbClr val="FF0000"/>
                </a:solidFill>
              </a:rPr>
              <a:t>Трудового кодекса РК )</a:t>
            </a:r>
          </a:p>
        </p:txBody>
      </p:sp>
      <p:sp>
        <p:nvSpPr>
          <p:cNvPr id="25" name="Номер слайда 24">
            <a:extLst>
              <a:ext uri="{FF2B5EF4-FFF2-40B4-BE49-F238E27FC236}">
                <a16:creationId xmlns:a16="http://schemas.microsoft.com/office/drawing/2014/main" id="{192F5D44-F3E7-4917-B2F7-31AFADC9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13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192000" y="-198529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>
                <a:solidFill>
                  <a:srgbClr val="000000"/>
                </a:solidFill>
                <a:latin typeface="Courier New" panose="02070309020205020404" pitchFamily="49" charset="0"/>
              </a:rPr>
              <a:t>                 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588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439"/>
            <a:ext cx="4067175" cy="3048000"/>
          </a:xfrm>
          <a:prstGeom prst="rect">
            <a:avLst/>
          </a:prstGeom>
        </p:spPr>
      </p:pic>
      <p:pic>
        <p:nvPicPr>
          <p:cNvPr id="10" name="Рисунок 9" descr="https://www.jcat.ru/job_vacancy/blog/wp-content/uploads/2021/03/business-5092768_1920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5" r="3088"/>
          <a:stretch/>
        </p:blipFill>
        <p:spPr bwMode="auto">
          <a:xfrm>
            <a:off x="8015002" y="2901345"/>
            <a:ext cx="3338798" cy="2446103"/>
          </a:xfrm>
          <a:prstGeom prst="snip2Diag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29" y="625392"/>
            <a:ext cx="7686675" cy="855978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ctr"/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ведения переговоров, разработки и заключения соглашений</a:t>
            </a:r>
          </a:p>
        </p:txBody>
      </p:sp>
      <p:sp>
        <p:nvSpPr>
          <p:cNvPr id="13" name="Объект 5">
            <a:extLst>
              <a:ext uri="{FF2B5EF4-FFF2-40B4-BE49-F238E27FC236}">
                <a16:creationId xmlns:a16="http://schemas.microsoft.com/office/drawing/2014/main" id="{5A6B31B0-7B84-475D-961F-09C0191F91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42400" y="1977700"/>
            <a:ext cx="10944700" cy="1125935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</a:lstStyle>
          <a:p>
            <a:pPr marL="0" lvl="0" indent="0" algn="just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Стороны, получившие письменные предложения о начале переговоров от другой стороны, обязаны в течение </a:t>
            </a:r>
            <a:r>
              <a:rPr lang="ru-RU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календарных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дней рассмотреть их и приступить к переговорам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ижний колонтитул 23">
            <a:extLst>
              <a:ext uri="{FF2B5EF4-FFF2-40B4-BE49-F238E27FC236}">
                <a16:creationId xmlns:a16="http://schemas.microsoft.com/office/drawing/2014/main" id="{E8C12A0D-F4F0-42DA-9829-6FC87064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7571" y="6423118"/>
            <a:ext cx="3789829" cy="244382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1800" b="1" i="1" dirty="0">
                <a:solidFill>
                  <a:srgbClr val="FF0000"/>
                </a:solidFill>
              </a:rPr>
              <a:t>(  ст. </a:t>
            </a:r>
            <a:r>
              <a:rPr lang="ru-RU" sz="1800" b="1" i="1" dirty="0" smtClean="0">
                <a:solidFill>
                  <a:srgbClr val="FF0000"/>
                </a:solidFill>
              </a:rPr>
              <a:t>150 </a:t>
            </a:r>
            <a:r>
              <a:rPr lang="ru-RU" sz="1800" b="1" i="1" dirty="0">
                <a:solidFill>
                  <a:srgbClr val="FF0000"/>
                </a:solidFill>
              </a:rPr>
              <a:t>Трудового кодекса РК )</a:t>
            </a:r>
          </a:p>
        </p:txBody>
      </p:sp>
      <p:sp>
        <p:nvSpPr>
          <p:cNvPr id="25" name="Номер слайда 24">
            <a:extLst>
              <a:ext uri="{FF2B5EF4-FFF2-40B4-BE49-F238E27FC236}">
                <a16:creationId xmlns:a16="http://schemas.microsoft.com/office/drawing/2014/main" id="{192F5D44-F3E7-4917-B2F7-31AFADC9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14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192000" y="-198529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>
                <a:solidFill>
                  <a:srgbClr val="000000"/>
                </a:solidFill>
                <a:latin typeface="Courier New" panose="02070309020205020404" pitchFamily="49" charset="0"/>
              </a:rPr>
              <a:t>                 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9700" y="3290769"/>
            <a:ext cx="80069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Порядок ведения переговоров, сроки разработки и заключения соглашений, а также внесение в них изменений и дополнений утверждаются комиссиями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fontAlgn="base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 вступают в силу с момента их подписания сторонами либо со дня,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установленного в соглашениях. Все приложения к соглашениям являются их неотъемлемой частью и имеют с ними равную юридическую силу.</a:t>
            </a:r>
          </a:p>
        </p:txBody>
      </p:sp>
    </p:spTree>
    <p:extLst>
      <p:ext uri="{BB962C8B-B14F-4D97-AF65-F5344CB8AC3E}">
        <p14:creationId xmlns:p14="http://schemas.microsoft.com/office/powerpoint/2010/main" val="2075974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AD2AE59-5630-4D5C-83A9-4CDEF4D7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125" y="335598"/>
            <a:ext cx="7686675" cy="855978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ведения переговоров, разработки и заключения соглашений</a:t>
            </a:r>
          </a:p>
        </p:txBody>
      </p:sp>
      <p:sp>
        <p:nvSpPr>
          <p:cNvPr id="24" name="Нижний колонтитул 23">
            <a:extLst>
              <a:ext uri="{FF2B5EF4-FFF2-40B4-BE49-F238E27FC236}">
                <a16:creationId xmlns:a16="http://schemas.microsoft.com/office/drawing/2014/main" id="{E8C12A0D-F4F0-42DA-9829-6FC870648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52690" y="6382884"/>
            <a:ext cx="5882639" cy="303212"/>
          </a:xfrm>
        </p:spPr>
        <p:txBody>
          <a:bodyPr rtlCol="0"/>
          <a:lstStyle>
            <a:defPPr>
              <a:defRPr lang="ru-RU"/>
            </a:defPPr>
          </a:lstStyle>
          <a:p>
            <a:r>
              <a:rPr lang="ru-RU" sz="1800" b="1" i="1" dirty="0">
                <a:solidFill>
                  <a:srgbClr val="FF0000"/>
                </a:solidFill>
              </a:rPr>
              <a:t>(  ст. </a:t>
            </a:r>
            <a:r>
              <a:rPr lang="ru-RU" sz="1800" b="1" i="1" dirty="0" smtClean="0">
                <a:solidFill>
                  <a:srgbClr val="FF0000"/>
                </a:solidFill>
              </a:rPr>
              <a:t>150 </a:t>
            </a:r>
            <a:r>
              <a:rPr lang="ru-RU" sz="1800" b="1" i="1" dirty="0">
                <a:solidFill>
                  <a:srgbClr val="FF0000"/>
                </a:solidFill>
              </a:rPr>
              <a:t>Трудового кодекса РК )</a:t>
            </a:r>
          </a:p>
        </p:txBody>
      </p:sp>
      <p:sp>
        <p:nvSpPr>
          <p:cNvPr id="25" name="Номер слайда 24">
            <a:extLst>
              <a:ext uri="{FF2B5EF4-FFF2-40B4-BE49-F238E27FC236}">
                <a16:creationId xmlns:a16="http://schemas.microsoft.com/office/drawing/2014/main" id="{192F5D44-F3E7-4917-B2F7-31AFADC9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15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192000" y="-198529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dirty="0">
                <a:solidFill>
                  <a:srgbClr val="000000"/>
                </a:solidFill>
                <a:latin typeface="Courier New" panose="02070309020205020404" pitchFamily="49" charset="0"/>
              </a:rPr>
              <a:t>                 </a:t>
            </a:r>
            <a:endParaRPr lang="ru-RU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  <p:pic>
        <p:nvPicPr>
          <p:cNvPr id="1026" name="Picture 2" descr="https://avatars.mds.yandex.net/i?id=8575e82252355a1894318c8ac4bfd72521ca66dc-8710123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31" y="226242"/>
            <a:ext cx="3491345" cy="265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top-fon.com/uploads/posts/2023-01/1674701987_top-fon-com-p-delovoe-obshchenie-fon-dlya-prezentatsii-4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877" y="4935423"/>
            <a:ext cx="2246328" cy="1789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0751" y="1935395"/>
            <a:ext cx="1089660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/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Срок действия соглашения устанавливается по согласованию сторон либо до принятия нового соглашения, но не может превышать </a:t>
            </a:r>
            <a:r>
              <a:rPr lang="ru-RU" sz="25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года</a:t>
            </a:r>
            <a:r>
              <a:rPr lang="ru-RU" sz="25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fontAlgn="base"/>
            <a:endParaRPr lang="ru-RU" sz="25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/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 тех случаях, </a:t>
            </a:r>
            <a:r>
              <a:rPr lang="ru-RU" sz="25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на работников одновременно распространяется действие нескольких соглашений</a:t>
            </a:r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применяются наиболее благоприятные для работников условия соглашений при наличии письменных заявлений работников</a:t>
            </a:r>
            <a:r>
              <a:rPr lang="ru-RU" sz="2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fontAlgn="base"/>
            <a:endParaRPr lang="ru-RU" sz="2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/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5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Генеральное, отраслевые, региональные соглашения</a:t>
            </a:r>
            <a:r>
              <a:rPr lang="ru-RU" sz="25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закрепляются подписями представителей </a:t>
            </a:r>
            <a:r>
              <a:rPr lang="ru-RU" sz="25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 социального </a:t>
            </a:r>
            <a:r>
              <a:rPr lang="ru-RU" sz="25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партнерства</a:t>
            </a:r>
            <a:r>
              <a:rPr lang="ru-RU" sz="2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5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1977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https://top-fon.com/uploads/posts/2023-01/1674872298_top-fon-com-p-trudovoe-pravo-fon-dlya-prezentatsii-21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156364" cy="40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Номер слайда 37">
            <a:extLst>
              <a:ext uri="{FF2B5EF4-FFF2-40B4-BE49-F238E27FC236}">
                <a16:creationId xmlns:a16="http://schemas.microsoft.com/office/drawing/2014/main" id="{198D92D2-0F62-443D-BB2D-F4E23724D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mtClean="0"/>
              <a:pPr rtl="0"/>
              <a:t>16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41051" y="1296555"/>
            <a:ext cx="95123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Подписанные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сторонами отраслевые, региональные соглашения</a:t>
            </a:r>
            <a:r>
              <a:rPr lang="ru-RU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приложениями </a:t>
            </a:r>
            <a:r>
              <a:rPr lang="ru-RU" sz="28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десятидневный срок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направляются для уведомительной регистрации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57744" y="6318891"/>
            <a:ext cx="76342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151 Трудового кодекса РК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325010" y="310622"/>
            <a:ext cx="72775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8E106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СОГЛАШЕНИЙ</a:t>
            </a:r>
            <a:endParaRPr lang="ru-RU" sz="3600" dirty="0">
              <a:solidFill>
                <a:srgbClr val="8E106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 descr="https://mmamos.ru/wp-content/uploads/2022/12/biznes-insajt-sliyaniya-i-pogloshheniya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6" b="6286"/>
          <a:stretch/>
        </p:blipFill>
        <p:spPr bwMode="auto">
          <a:xfrm>
            <a:off x="-1" y="4039985"/>
            <a:ext cx="4123114" cy="28180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4143375" y="2764300"/>
            <a:ext cx="79263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Регистрацию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отраслевых и региональных соглашений,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заключенных на областном уровне,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уполномоченный государственный орган по труду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087780" y="4706036"/>
            <a:ext cx="798668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Регистрацию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отраслевых и региональных соглашений,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заключенных на городском, районном уровнях,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осуществляют местные исполнительные органы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9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https://top-fon.com/uploads/posts/2023-02/1675246921_top-fon-com-p-analiz-fon-dlya-prezentatsii-113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9" t="379" b="8272"/>
          <a:stretch/>
        </p:blipFill>
        <p:spPr bwMode="auto">
          <a:xfrm>
            <a:off x="152400" y="0"/>
            <a:ext cx="3035300" cy="24511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58CBB6-3E1C-47C3-8FD3-76E467E37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314342"/>
            <a:ext cx="7410450" cy="990600"/>
          </a:xfrm>
        </p:spPr>
        <p:txBody>
          <a:bodyPr rtlCol="0">
            <a:normAutofit/>
          </a:bodyPr>
          <a:lstStyle>
            <a:defPPr>
              <a:defRPr lang="ru-RU"/>
            </a:defPPr>
          </a:lstStyle>
          <a:p>
            <a:pPr algn="ctr"/>
            <a:r>
              <a:rPr lang="ru-RU" sz="2800" b="1" dirty="0">
                <a:solidFill>
                  <a:srgbClr val="002060"/>
                </a:solidFill>
              </a:rPr>
              <a:t>Содержание соглашений социального партнерства</a:t>
            </a:r>
          </a:p>
        </p:txBody>
      </p:sp>
      <p:sp>
        <p:nvSpPr>
          <p:cNvPr id="27" name="Номер слайда 26">
            <a:extLst>
              <a:ext uri="{FF2B5EF4-FFF2-40B4-BE49-F238E27FC236}">
                <a16:creationId xmlns:a16="http://schemas.microsoft.com/office/drawing/2014/main" id="{2966A2AB-239B-430D-8FC5-15939706D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0200" y="6432034"/>
            <a:ext cx="431799" cy="28944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z="1200" smtClean="0"/>
              <a:pPr rtl="0"/>
              <a:t>17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70350" y="6361668"/>
            <a:ext cx="7937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 1</a:t>
            </a:r>
            <a:r>
              <a:rPr lang="kk-KZ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ст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РК 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76300" y="1764913"/>
            <a:ext cx="10312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СОГЛАШЕНИЯ ДОЛЖНЫ ВКЛЮЧАТЬ В СЕБЯ ПОЛОЖЕНИЯ:</a:t>
            </a:r>
          </a:p>
          <a:p>
            <a:pPr algn="just" fontAlgn="base"/>
            <a:r>
              <a:rPr lang="ru-RU" sz="2400" b="1" dirty="0" smtClean="0">
                <a:solidFill>
                  <a:srgbClr val="8E1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2400" b="1" dirty="0">
                <a:solidFill>
                  <a:srgbClr val="8E1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о сроке действия;</a:t>
            </a:r>
          </a:p>
          <a:p>
            <a:pPr algn="just" fontAlgn="base"/>
            <a:r>
              <a:rPr lang="ru-RU" sz="2400" b="1" dirty="0" smtClean="0">
                <a:solidFill>
                  <a:srgbClr val="8E1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2400" b="1" dirty="0">
                <a:solidFill>
                  <a:srgbClr val="8E1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о порядке контроля за исполнением;</a:t>
            </a:r>
          </a:p>
          <a:p>
            <a:pPr algn="just" fontAlgn="base"/>
            <a:r>
              <a:rPr lang="ru-RU" sz="2400" b="1" dirty="0" smtClean="0">
                <a:solidFill>
                  <a:srgbClr val="8E1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2400" b="1" dirty="0">
                <a:solidFill>
                  <a:srgbClr val="8E1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о порядке внесения изменений и дополнений в соглашение;</a:t>
            </a:r>
          </a:p>
          <a:p>
            <a:pPr algn="just" fontAlgn="base"/>
            <a:r>
              <a:rPr lang="ru-RU" sz="2400" b="1" dirty="0" smtClean="0">
                <a:solidFill>
                  <a:srgbClr val="8E1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2400" b="1" dirty="0">
                <a:solidFill>
                  <a:srgbClr val="8E1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4) об ответственности сторон в случае невыполнения взятых на себя обязательств.</a:t>
            </a:r>
            <a:endParaRPr lang="ru-RU" sz="2400" b="1" dirty="0">
              <a:solidFill>
                <a:srgbClr val="8E106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14325" y="4228713"/>
            <a:ext cx="115633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Содержание отраслевого и регионального соглашений </a:t>
            </a:r>
            <a:r>
              <a:rPr lang="ru-RU" sz="2400" b="1" dirty="0">
                <a:solidFill>
                  <a:srgbClr val="8E10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определяется отраслевой и региональной комиссиями </a:t>
            </a:r>
            <a:r>
              <a:rPr lang="ru-RU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основе проектов соглашений, представленных всеми сторонами социального партнерства или одной из них.</a:t>
            </a:r>
          </a:p>
        </p:txBody>
      </p:sp>
    </p:spTree>
    <p:extLst>
      <p:ext uri="{BB962C8B-B14F-4D97-AF65-F5344CB8AC3E}">
        <p14:creationId xmlns:p14="http://schemas.microsoft.com/office/powerpoint/2010/main" val="271870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s://top-fon.com/uploads/posts/2023-01/1674694131_top-fon-com-p-chelovek-dlya-prezentatsii-kartinki-bez-fo-13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540" y="4531360"/>
            <a:ext cx="2852420" cy="2326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gnccks.brest.by/images/2023/metod_rekomend-t450x450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63"/>
          <a:stretch/>
        </p:blipFill>
        <p:spPr bwMode="auto">
          <a:xfrm>
            <a:off x="406400" y="0"/>
            <a:ext cx="3093720" cy="2194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58CBB6-3E1C-47C3-8FD3-76E467E37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3715" y="452886"/>
            <a:ext cx="7473950" cy="909189"/>
          </a:xfrm>
        </p:spPr>
        <p:txBody>
          <a:bodyPr rtlCol="0">
            <a:normAutofit fontScale="90000"/>
          </a:bodyPr>
          <a:lstStyle>
            <a:defPPr>
              <a:defRPr lang="ru-RU"/>
            </a:defPPr>
          </a:lstStyle>
          <a:p>
            <a:pPr algn="ctr"/>
            <a:r>
              <a:rPr lang="ru-RU" sz="2800" b="1" dirty="0">
                <a:solidFill>
                  <a:srgbClr val="002060"/>
                </a:solidFill>
              </a:rPr>
              <a:t>Отраслевыми соглашениями должны предусматриваться положения:</a:t>
            </a:r>
          </a:p>
        </p:txBody>
      </p:sp>
      <p:sp>
        <p:nvSpPr>
          <p:cNvPr id="27" name="Номер слайда 26">
            <a:extLst>
              <a:ext uri="{FF2B5EF4-FFF2-40B4-BE49-F238E27FC236}">
                <a16:creationId xmlns:a16="http://schemas.microsoft.com/office/drawing/2014/main" id="{2966A2AB-239B-430D-8FC5-15939706D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0200" y="6432034"/>
            <a:ext cx="431799" cy="28944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z="1200" smtClean="0"/>
              <a:pPr rtl="0"/>
              <a:t>18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38600" y="6450568"/>
            <a:ext cx="7937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5, 7 ст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РК 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9061" y="1554481"/>
            <a:ext cx="11978639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fontAlgn="base">
              <a:buAutoNum type="arabicParenR"/>
            </a:pP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рассмотрении программных и стратегических документов соответствующей </a:t>
            </a:r>
            <a:endParaRPr lang="ru-RU" sz="23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отрасли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 fontAlgn="base"/>
            <a:r>
              <a:rPr lang="ru-RU" sz="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развитии социального партнерства и диалога в отрасли;</a:t>
            </a:r>
          </a:p>
          <a:p>
            <a:pPr algn="just" fontAlgn="base"/>
            <a:r>
              <a:rPr lang="ru-RU" sz="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мероприятиях по предупреждению и предотвращению социально-трудовых конфликтов и забастовок;</a:t>
            </a:r>
          </a:p>
          <a:p>
            <a:pPr algn="just" fontAlgn="base"/>
            <a:r>
              <a:rPr lang="ru-RU" sz="2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основных принципах системы оплаты труда отрасли, в том числе установление:</a:t>
            </a:r>
          </a:p>
          <a:p>
            <a:pPr algn="just" fontAlgn="base"/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минимальных тарифных ставок (окладов) в отрасли;</a:t>
            </a:r>
          </a:p>
          <a:p>
            <a:pPr algn="just" fontAlgn="base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 минимальных значений </a:t>
            </a:r>
            <a:r>
              <a:rPr lang="ru-RU" sz="22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межразрядных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коэффициентов;</a:t>
            </a:r>
          </a:p>
          <a:p>
            <a:pPr algn="just" fontAlgn="base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единого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 установления доплат работникам, занятым на тяжелых работах, работах с вредными и (или) опасными условиями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труда.</a:t>
            </a:r>
            <a:endParaRPr lang="ru-RU" sz="2200" b="1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950" y="5325113"/>
            <a:ext cx="1191005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соглашения, ухудшающие положение работника по сравнению с трудовым законодательством Республики Казахстан, признаются недействительными и не подлежат применению.</a:t>
            </a:r>
            <a:endParaRPr lang="ru-RU" sz="2200" b="1" dirty="0"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1011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gorodskoitelegraf.ru/uploads/posts/2023-08/1692278286_1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073236"/>
            <a:ext cx="4621876" cy="2784763"/>
          </a:xfrm>
          <a:prstGeom prst="snip1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8FFA191-5CCC-43CB-BD83-4F80ED362608}"/>
              </a:ext>
            </a:extLst>
          </p:cNvPr>
          <p:cNvSpPr txBox="1">
            <a:spLocks/>
          </p:cNvSpPr>
          <p:nvPr/>
        </p:nvSpPr>
        <p:spPr>
          <a:xfrm>
            <a:off x="4319451" y="2151018"/>
            <a:ext cx="7741920" cy="506693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b="1" kern="1200" cap="all" baseline="0">
                <a:solidFill>
                  <a:schemeClr val="accent1"/>
                </a:solidFill>
                <a:latin typeface="+mj-cs"/>
                <a:ea typeface="+mj-ea"/>
                <a:cs typeface="+mj-cs"/>
              </a:defRPr>
            </a:lvl1pPr>
          </a:lstStyle>
          <a:p>
            <a:pPr algn="just"/>
            <a:r>
              <a:rPr lang="ru-RU" sz="3200" cap="none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3200" cap="none" dirty="0" smtClean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Республиканские </a:t>
            </a:r>
            <a:r>
              <a:rPr lang="ru-RU" sz="3200" cap="none" dirty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отраслевые объединения работников </a:t>
            </a:r>
            <a:r>
              <a:rPr lang="ru-RU" sz="3200" cap="none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осуществляют общественный контроль за соблюдением трудового законодательства Республики Казахстан на условиях и в порядке, закрепленных в соглашениях и коллективных договорах</a:t>
            </a:r>
            <a:r>
              <a:rPr lang="ru-RU" sz="3200" cap="none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cap="none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73400" y="344781"/>
            <a:ext cx="1045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ОБЩЕСТВЕННЫЙ КОНТРОЛЬ ЗА СОБЛЮДЕНИЕМ ТРУДОВОГО ЗАКОНОДАТЕЛЬСТВА РЕСПУБЛИКИ КАЗАХСТАН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92337" y="5351307"/>
            <a:ext cx="7099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ст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РК )</a:t>
            </a:r>
          </a:p>
        </p:txBody>
      </p:sp>
    </p:spTree>
    <p:extLst>
      <p:ext uri="{BB962C8B-B14F-4D97-AF65-F5344CB8AC3E}">
        <p14:creationId xmlns:p14="http://schemas.microsoft.com/office/powerpoint/2010/main" val="15217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s://avatars.dzeninfra.ru/get-zen_doc/3990339/pub_63d3531504f91437dbc5c373_63d354383391305389315342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610100"/>
            <a:ext cx="224790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785104" cy="48387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8FFA191-5CCC-43CB-BD83-4F80ED362608}"/>
              </a:ext>
            </a:extLst>
          </p:cNvPr>
          <p:cNvSpPr txBox="1">
            <a:spLocks/>
          </p:cNvSpPr>
          <p:nvPr/>
        </p:nvSpPr>
        <p:spPr>
          <a:xfrm>
            <a:off x="4793797" y="2153286"/>
            <a:ext cx="7276284" cy="31589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b="1" kern="1200" cap="all" baseline="0">
                <a:solidFill>
                  <a:schemeClr val="accent1"/>
                </a:solidFill>
                <a:latin typeface="+mj-cs"/>
                <a:ea typeface="+mj-ea"/>
                <a:cs typeface="+mj-cs"/>
              </a:defRPr>
            </a:lvl1pPr>
          </a:lstStyle>
          <a:p>
            <a:pPr algn="just"/>
            <a:r>
              <a:rPr lang="ru-RU" sz="3600" cap="none" dirty="0" smtClean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Профсоюзы имеют право осуществлять</a:t>
            </a:r>
            <a:r>
              <a:rPr lang="ru-RU" sz="3600" cap="none" dirty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общественный </a:t>
            </a:r>
            <a:r>
              <a:rPr lang="ru-RU" sz="3600" cap="none" dirty="0" smtClean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контроль</a:t>
            </a:r>
            <a:r>
              <a:rPr lang="ru-RU" sz="3600" cap="none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cap="none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соблюдением прав и законных интересов своих членов в соответствии с настоящим Законом.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879796" y="614457"/>
            <a:ext cx="6084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ПРОФСОЮЗОВ</a:t>
            </a: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31900" y="6396335"/>
            <a:ext cx="1122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пп.7)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ст.16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ЗРК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союзах»)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65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zakonportal.ru/wp-content/uploads/2019/07/Prava-i-obyazannosti-lits-uchastvuyushhih-v-dele-GPK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2" t="5556" r="9615" b="7936"/>
          <a:stretch/>
        </p:blipFill>
        <p:spPr bwMode="auto">
          <a:xfrm>
            <a:off x="4133850" y="4400550"/>
            <a:ext cx="4114800" cy="245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http://yur-gazeta.ru/wp-content/uploads/2022/08/insuranceagent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790950" cy="2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Номер слайда 26">
            <a:extLst>
              <a:ext uri="{FF2B5EF4-FFF2-40B4-BE49-F238E27FC236}">
                <a16:creationId xmlns:a16="http://schemas.microsoft.com/office/drawing/2014/main" id="{2966A2AB-239B-430D-8FC5-15939706D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0200" y="6432034"/>
            <a:ext cx="431799" cy="289441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z="1200" smtClean="0"/>
              <a:pPr rtl="0"/>
              <a:t>21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39900" y="6396335"/>
            <a:ext cx="1059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п.5) ст.17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ЗРК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союзах»)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1150" y="1870075"/>
            <a:ext cx="11226799" cy="349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14000"/>
              </a:lnSpc>
            </a:pP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Проведение 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разъяснительной работы среди </a:t>
            </a:r>
            <a:r>
              <a:rPr lang="ru-RU" sz="2800" b="1" i="1" dirty="0">
                <a:solidFill>
                  <a:srgbClr val="820C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членов профсоюза </a:t>
            </a: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повышению их правовой грамотности, в том числе по основам трудового законодательства Республики Казахстан, а также положениям коллективного договора, соглашения о работе согласительной комиссии (при наличии), развитию навыков умения вести переговоры и достижения консенсуса в трудовых спорах является </a:t>
            </a:r>
            <a:r>
              <a:rPr lang="ru-RU" sz="2800" b="1" i="1" dirty="0">
                <a:solidFill>
                  <a:srgbClr val="820C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основных  обязанностей  профсоюзов.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36816" y="616982"/>
            <a:ext cx="66547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 ПРОФСОЮЗОВ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340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Номер слайда 37">
            <a:extLst>
              <a:ext uri="{FF2B5EF4-FFF2-40B4-BE49-F238E27FC236}">
                <a16:creationId xmlns:a16="http://schemas.microsoft.com/office/drawing/2014/main" id="{198D92D2-0F62-443D-BB2D-F4E23724D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4" y="6356350"/>
            <a:ext cx="763905" cy="42545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z="1600" smtClean="0">
                <a:solidFill>
                  <a:schemeClr val="accent5">
                    <a:lumMod val="75000"/>
                  </a:schemeClr>
                </a:solidFill>
              </a:rPr>
              <a:pPr rtl="0"/>
              <a:t>22</a:t>
            </a:fld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98900" y="3367062"/>
            <a:ext cx="80994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ru-RU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79), п.1, ст. 1 Трудового кодекса РК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092324" y="1031876"/>
            <a:ext cx="98583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b="1" dirty="0" smtClean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КОЛЛЕКТИВНЫЙ ДОГОВОР – </a:t>
            </a:r>
            <a:r>
              <a:rPr lang="ru-RU" sz="2800" b="1" i="1" dirty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правовой акт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форме письменного соглашения, заключаемого между работниками в лице их представителей и работодателем, регулирующий социально-трудовые отношения в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https://grizly.club/uploads/posts/2023-02/1676468267_grizly-club-p-kollektivnii-dogovor-klipart-1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037806"/>
            <a:ext cx="2044931" cy="2788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sc01.alicdn.com/kf/Hf8f191c527ca4b28a562d0ac93262342z/244088158/Hf8f191c527ca4b28a562d0ac93262342z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4066902"/>
            <a:ext cx="2403071" cy="2791098"/>
          </a:xfrm>
          <a:prstGeom prst="snip1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455622" y="4259745"/>
            <a:ext cx="74927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1" i="1" dirty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b="1" i="1" dirty="0" smtClean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аботодатель </a:t>
            </a:r>
            <a:r>
              <a:rPr lang="ru-RU" sz="2800" b="1" i="1" dirty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вести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коллективные переговоры в порядке, установленном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Кодексом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заключать коллективный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62401" y="5740995"/>
            <a:ext cx="8039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пп.8)  п.2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РК )</a:t>
            </a:r>
          </a:p>
        </p:txBody>
      </p:sp>
    </p:spTree>
    <p:extLst>
      <p:ext uri="{BB962C8B-B14F-4D97-AF65-F5344CB8AC3E}">
        <p14:creationId xmlns:p14="http://schemas.microsoft.com/office/powerpoint/2010/main" val="1690657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8.alamy.com/comp/EA1Y7P/3d-imagen-business-meeting-brainstorming-concept-EA1Y7P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4" t="5180" r="2795" b="18451"/>
          <a:stretch/>
        </p:blipFill>
        <p:spPr bwMode="auto">
          <a:xfrm>
            <a:off x="0" y="0"/>
            <a:ext cx="4445000" cy="307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90000" y="337783"/>
            <a:ext cx="7845640" cy="562709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КОЛЛЕКТИВНЫЙ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Номер слайда 37">
            <a:extLst>
              <a:ext uri="{FF2B5EF4-FFF2-40B4-BE49-F238E27FC236}">
                <a16:creationId xmlns:a16="http://schemas.microsoft.com/office/drawing/2014/main" id="{198D92D2-0F62-443D-BB2D-F4E23724D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6043" y="6400800"/>
            <a:ext cx="765957" cy="35584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z="1200" smtClean="0">
                <a:solidFill>
                  <a:srgbClr val="002060"/>
                </a:solidFill>
              </a:rPr>
              <a:pPr rtl="0"/>
              <a:t>23</a:t>
            </a:fld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60193" y="6488668"/>
            <a:ext cx="7937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156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РК )</a:t>
            </a:r>
          </a:p>
        </p:txBody>
      </p:sp>
      <p:pic>
        <p:nvPicPr>
          <p:cNvPr id="1028" name="Picture 4" descr="https://cdn4.vectorstock.com/i/1000x1000/65/08/unfair-contract-vector-159650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61"/>
          <a:stretch/>
        </p:blipFill>
        <p:spPr bwMode="auto">
          <a:xfrm>
            <a:off x="5848851" y="4743077"/>
            <a:ext cx="2355349" cy="2114923"/>
          </a:xfrm>
          <a:prstGeom prst="snip1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08218" y="1143338"/>
            <a:ext cx="8580582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1. Сторонами коллективного договора являются </a:t>
            </a:r>
            <a:r>
              <a:rPr lang="ru-RU" sz="2600" b="1" dirty="0">
                <a:solidFill>
                  <a:srgbClr val="820C77"/>
                </a:solidFill>
                <a:latin typeface="+mj-lt"/>
                <a:cs typeface="Times New Roman" panose="02020603050405020304" pitchFamily="18" charset="0"/>
              </a:rPr>
              <a:t>работодатель и работники </a:t>
            </a:r>
            <a:r>
              <a:rPr lang="ru-RU" sz="2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в лице их представителей, уполномоченных в установленном порядке.</a:t>
            </a:r>
          </a:p>
          <a:p>
            <a:pPr algn="just" fontAlgn="base"/>
            <a:r>
              <a:rPr lang="ru-RU" sz="2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2. Предложение </a:t>
            </a:r>
            <a:r>
              <a:rPr lang="ru-RU" sz="2600" b="1" dirty="0">
                <a:solidFill>
                  <a:srgbClr val="8E1064"/>
                </a:solidFill>
                <a:latin typeface="+mj-lt"/>
                <a:cs typeface="Times New Roman" panose="02020603050405020304" pitchFamily="18" charset="0"/>
              </a:rPr>
              <a:t>о начале коллективных переговоров и заключении коллективного договора </a:t>
            </a:r>
            <a:r>
              <a:rPr lang="ru-RU" sz="2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может исходить от любой из сторон.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4089738"/>
            <a:ext cx="118872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600" b="1" dirty="0" smtClean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3</a:t>
            </a:r>
            <a:r>
              <a:rPr lang="ru-RU" sz="2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. Коллективный договор может </a:t>
            </a:r>
            <a:r>
              <a:rPr lang="ru-RU" sz="2600" b="1" dirty="0">
                <a:solidFill>
                  <a:srgbClr val="820C77"/>
                </a:solidFill>
                <a:latin typeface="+mj-lt"/>
                <a:cs typeface="Times New Roman" panose="02020603050405020304" pitchFamily="18" charset="0"/>
              </a:rPr>
              <a:t>заключаться как в организациях, так и в филиалах и представительствах иностранных юридических лиц. </a:t>
            </a:r>
          </a:p>
          <a:p>
            <a:pPr algn="just" fontAlgn="base"/>
            <a:r>
              <a:rPr lang="ru-RU" sz="2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В организации </a:t>
            </a:r>
            <a:r>
              <a:rPr lang="ru-RU" sz="2600" b="1" dirty="0" smtClean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заключается</a:t>
            </a:r>
          </a:p>
          <a:p>
            <a:pPr algn="just" fontAlgn="base"/>
            <a:r>
              <a:rPr lang="ru-RU" sz="2600" b="1" dirty="0" smtClean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rgbClr val="820C77"/>
                </a:solidFill>
                <a:latin typeface="+mj-lt"/>
                <a:cs typeface="Times New Roman" panose="02020603050405020304" pitchFamily="18" charset="0"/>
              </a:rPr>
              <a:t>один коллективный </a:t>
            </a:r>
            <a:r>
              <a:rPr lang="ru-RU" sz="26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договор.</a:t>
            </a:r>
          </a:p>
        </p:txBody>
      </p:sp>
    </p:spTree>
    <p:extLst>
      <p:ext uri="{BB962C8B-B14F-4D97-AF65-F5344CB8AC3E}">
        <p14:creationId xmlns:p14="http://schemas.microsoft.com/office/powerpoint/2010/main" val="20930693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https://grizly.club/uploads/posts/2023-02/1676468267_grizly-club-p-kollektivnii-dogovor-klipart-1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10197" cy="2693323"/>
          </a:xfrm>
          <a:prstGeom prst="snip1Rect">
            <a:avLst/>
          </a:prstGeom>
          <a:noFill/>
          <a:ln>
            <a:noFill/>
          </a:ln>
        </p:spPr>
      </p:pic>
      <p:pic>
        <p:nvPicPr>
          <p:cNvPr id="2050" name="Picture 2" descr="https://sc04.alicdn.com/kf/Hcafd7b67f6044e9ebcdbd60987079087b/228362565/Hcafd7b67f6044e9ebcdbd60987079087b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4" t="252"/>
          <a:stretch/>
        </p:blipFill>
        <p:spPr bwMode="auto">
          <a:xfrm>
            <a:off x="0" y="4039985"/>
            <a:ext cx="4056611" cy="281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ds35.centerstart.ru/sites/ds35.centerstart.ru/files/archive/Puzzle-men-croppe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513" y="4499144"/>
            <a:ext cx="2582487" cy="179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с двумя усеченными противолежащими углами 11"/>
          <p:cNvSpPr/>
          <p:nvPr/>
        </p:nvSpPr>
        <p:spPr>
          <a:xfrm>
            <a:off x="182880" y="3098330"/>
            <a:ext cx="11853947" cy="991731"/>
          </a:xfrm>
          <a:prstGeom prst="snip2DiagRect">
            <a:avLst>
              <a:gd name="adj1" fmla="val 15830"/>
              <a:gd name="adj2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достижении соглашения сторон </a:t>
            </a:r>
            <a:r>
              <a:rPr lang="ru-RU" sz="2400" b="1" i="1" u="sng" dirty="0">
                <a:solidFill>
                  <a:srgbClr val="820C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коллективный договор составляется не менее чем в двух экземплярах и подписывается представителями сторон.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73374" y="266008"/>
            <a:ext cx="7845640" cy="617860"/>
          </a:xfrm>
        </p:spPr>
        <p:txBody>
          <a:bodyPr rtlCol="0">
            <a:noAutofit/>
          </a:bodyPr>
          <a:lstStyle>
            <a:defPPr>
              <a:defRPr lang="ru-RU"/>
            </a:defPPr>
          </a:lstStyle>
          <a:p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КОЛЛЕКТИВНЫЙ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</a:t>
            </a:r>
            <a:endParaRPr lang="ru-RU" sz="4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Номер слайда 37">
            <a:extLst>
              <a:ext uri="{FF2B5EF4-FFF2-40B4-BE49-F238E27FC236}">
                <a16:creationId xmlns:a16="http://schemas.microsoft.com/office/drawing/2014/main" id="{198D92D2-0F62-443D-BB2D-F4E23724D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6043" y="6400800"/>
            <a:ext cx="765957" cy="355844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fld id="{B5CEABB6-07DC-46E8-9B57-56EC44A396E5}" type="slidenum">
              <a:rPr lang="ru-RU" sz="1200" smtClean="0">
                <a:solidFill>
                  <a:srgbClr val="002060"/>
                </a:solidFill>
              </a:rPr>
              <a:pPr rtl="0"/>
              <a:t>24</a:t>
            </a:fld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с двумя усеченными противолежащими углами 7"/>
          <p:cNvSpPr/>
          <p:nvPr/>
        </p:nvSpPr>
        <p:spPr>
          <a:xfrm>
            <a:off x="2327564" y="1083881"/>
            <a:ext cx="9664930" cy="1873270"/>
          </a:xfrm>
          <a:prstGeom prst="snip2DiagRect">
            <a:avLst>
              <a:gd name="adj1" fmla="val 15830"/>
              <a:gd name="adj2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b="1" i="1" u="sng" dirty="0">
                <a:solidFill>
                  <a:srgbClr val="820C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Подготовленный комиссией проект коллективного договора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подлежит обязательному обсуждению работниками организации. Проект дорабатывается комиссией с учетом поступивших замечаний и предложений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00228" y="6046727"/>
            <a:ext cx="79374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156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кодекса РК 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76451" y="4195594"/>
            <a:ext cx="7232073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50" b="1" dirty="0">
                <a:solidFill>
                  <a:srgbClr val="097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Работники, не являющиеся членами профессионального союза, вправе уполномочить орган профессионального союза для представления их интересов во взаимоотношениях с </a:t>
            </a:r>
            <a:r>
              <a:rPr lang="ru-RU" sz="2150" b="1" dirty="0" smtClean="0">
                <a:solidFill>
                  <a:srgbClr val="097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работодателем, </a:t>
            </a:r>
            <a:r>
              <a:rPr lang="ru-RU" sz="2150" b="1" dirty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тех же условиях, как и для членов </a:t>
            </a:r>
            <a:r>
              <a:rPr lang="ru-RU" sz="2150" b="1" dirty="0" smtClean="0">
                <a:solidFill>
                  <a:srgbClr val="8E10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профсоюза.</a:t>
            </a:r>
            <a:endParaRPr lang="ru-RU" sz="2150" b="1" dirty="0">
              <a:solidFill>
                <a:srgbClr val="8E106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97D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02326" y="6488668"/>
            <a:ext cx="95374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8">
              <a:defRPr/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(п.8) ст.17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ЗРК О профессиональных союзах)</a:t>
            </a:r>
          </a:p>
        </p:txBody>
      </p:sp>
    </p:spTree>
    <p:extLst>
      <p:ext uri="{BB962C8B-B14F-4D97-AF65-F5344CB8AC3E}">
        <p14:creationId xmlns:p14="http://schemas.microsoft.com/office/powerpoint/2010/main" val="333676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eg"/></Relationships>
</file>

<file path=ppt/theme/theme1.xml><?xml version="1.0" encoding="utf-8"?>
<a:theme xmlns:a="http://schemas.openxmlformats.org/drawingml/2006/main" name="Тема Office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Calibri"/>
        <a:ea typeface=""/>
        <a:cs typeface="Calibri"/>
      </a:majorFont>
      <a:minorFont>
        <a:latin typeface="Calibri"/>
        <a:ea typeface="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Красный и фиолетовый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Бумажная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2.xml><?xml version="1.0" encoding="utf-8"?>
<a:themeOverride xmlns:a="http://schemas.openxmlformats.org/drawingml/2006/main">
  <a:clrScheme name="Фиолетовый">
    <a:dk1>
      <a:sysClr val="windowText" lastClr="000000"/>
    </a:dk1>
    <a:lt1>
      <a:sysClr val="window" lastClr="FFFFFF"/>
    </a:lt1>
    <a:dk2>
      <a:srgbClr val="373545"/>
    </a:dk2>
    <a:lt2>
      <a:srgbClr val="DCD8DC"/>
    </a:lt2>
    <a:accent1>
      <a:srgbClr val="AD84C6"/>
    </a:accent1>
    <a:accent2>
      <a:srgbClr val="8784C7"/>
    </a:accent2>
    <a:accent3>
      <a:srgbClr val="5D739A"/>
    </a:accent3>
    <a:accent4>
      <a:srgbClr val="6997AF"/>
    </a:accent4>
    <a:accent5>
      <a:srgbClr val="84ACB6"/>
    </a:accent5>
    <a:accent6>
      <a:srgbClr val="6F8183"/>
    </a:accent6>
    <a:hlink>
      <a:srgbClr val="69A020"/>
    </a:hlink>
    <a:folHlink>
      <a:srgbClr val="8C8C8C"/>
    </a:folHlink>
  </a:clrScheme>
</a:themeOverride>
</file>

<file path=ppt/theme/themeOverride3.xml><?xml version="1.0" encoding="utf-8"?>
<a:themeOverride xmlns:a="http://schemas.openxmlformats.org/drawingml/2006/main">
  <a:clrScheme name="Фиолетовый">
    <a:dk1>
      <a:sysClr val="windowText" lastClr="000000"/>
    </a:dk1>
    <a:lt1>
      <a:sysClr val="window" lastClr="FFFFFF"/>
    </a:lt1>
    <a:dk2>
      <a:srgbClr val="373545"/>
    </a:dk2>
    <a:lt2>
      <a:srgbClr val="DCD8DC"/>
    </a:lt2>
    <a:accent1>
      <a:srgbClr val="AD84C6"/>
    </a:accent1>
    <a:accent2>
      <a:srgbClr val="8784C7"/>
    </a:accent2>
    <a:accent3>
      <a:srgbClr val="5D739A"/>
    </a:accent3>
    <a:accent4>
      <a:srgbClr val="6997AF"/>
    </a:accent4>
    <a:accent5>
      <a:srgbClr val="84ACB6"/>
    </a:accent5>
    <a:accent6>
      <a:srgbClr val="6F8183"/>
    </a:accent6>
    <a:hlink>
      <a:srgbClr val="69A020"/>
    </a:hlink>
    <a:folHlink>
      <a:srgbClr val="8C8C8C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B8D7BA3-8A6F-4F51-B1EE-3B01AA004F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19A930-1B99-4E6A-8FC0-F4EC96DB90CA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sharepoint/v3"/>
    <ds:schemaRef ds:uri="230e9df3-be65-4c73-a93b-d1236ebd677e"/>
    <ds:schemaRef ds:uri="http://schemas.openxmlformats.org/package/2006/metadata/core-properties"/>
    <ds:schemaRef ds:uri="16c05727-aa75-4e4a-9b5f-8a80a1165891"/>
    <ds:schemaRef ds:uri="http://purl.org/dc/terms/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507A08B-DCB0-4B9D-A025-EFEE54EC30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TM33968143</Template>
  <TotalTime>0</TotalTime>
  <Words>1657</Words>
  <Application>Microsoft Office PowerPoint</Application>
  <PresentationFormat>Широкоэкранный</PresentationFormat>
  <Paragraphs>206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24</vt:i4>
      </vt:variant>
    </vt:vector>
  </HeadingPairs>
  <TitlesOfParts>
    <vt:vector size="38" baseType="lpstr">
      <vt:lpstr>Arial</vt:lpstr>
      <vt:lpstr>Calibri</vt:lpstr>
      <vt:lpstr>Calibri Light</vt:lpstr>
      <vt:lpstr>Century Gothic</vt:lpstr>
      <vt:lpstr>Courier New</vt:lpstr>
      <vt:lpstr>Times New Roman</vt:lpstr>
      <vt:lpstr>Trebuchet MS</vt:lpstr>
      <vt:lpstr>Wingdings</vt:lpstr>
      <vt:lpstr>Wingdings 3</vt:lpstr>
      <vt:lpstr>Тема Office</vt:lpstr>
      <vt:lpstr>Office Theme</vt:lpstr>
      <vt:lpstr>Ион</vt:lpstr>
      <vt:lpstr>Аспект</vt:lpstr>
      <vt:lpstr>1_Тема Office</vt:lpstr>
      <vt:lpstr>РОЛЬ ОТРАСЛЕВОГО  СОГЛАШЕНИЯ  О СОЦИАЛЬНОМ ПАРТНЕРСТВЕ  В РЕГУЛИРОВАНИИ ТРУДОВЫХ ОТНОШЕНИЙ</vt:lpstr>
      <vt:lpstr>Презентация PowerPoint</vt:lpstr>
      <vt:lpstr>Презентация PowerPoint</vt:lpstr>
      <vt:lpstr>Презентация PowerPoint</vt:lpstr>
      <vt:lpstr>ОРГАНИЗАЦИЯ  СОЦИАЛЬНОГО ПАРТНЕРСТВА</vt:lpstr>
      <vt:lpstr> Система социального партнерства </vt:lpstr>
      <vt:lpstr>       Работодатель обязан соблюдать требования трудового законодательства Республики Казахстан, соглашений, коллективного, трудового договоров, изданных им актов.</vt:lpstr>
      <vt:lpstr>Действие соглашений социального  партнерства, контроль за их выполнением и ответственность сторон </vt:lpstr>
      <vt:lpstr>ОТВЕТСТВЕННОСТЬ  за нарушение требований законодательства по заключению коллективного договора, соглашения</vt:lpstr>
      <vt:lpstr>ОТВЕТСТВЕННОСТЬ  за нарушение требований законодательства по заключению коллективного договора, соглашения</vt:lpstr>
      <vt:lpstr>ОТРАСЛЕВОЕ СОГЛАШЕНИЕ  О СОЦИАЛЬНОМ ПАРТНЕРСТВЕ</vt:lpstr>
      <vt:lpstr>Отраслевое соглашение              основывается на нормах </vt:lpstr>
      <vt:lpstr>Право на ведение переговоров по подготовке соглашений</vt:lpstr>
      <vt:lpstr>Порядок ведения переговоров, разработки и заключения соглашений</vt:lpstr>
      <vt:lpstr>Порядок ведения переговоров, разработки и заключения соглашений</vt:lpstr>
      <vt:lpstr>Презентация PowerPoint</vt:lpstr>
      <vt:lpstr>Содержание соглашений социального партнерства</vt:lpstr>
      <vt:lpstr>Отраслевыми соглашениями должны предусматриваться положения: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2021-05-30T21:15:46Z</dcterms:created>
  <dcterms:modified xsi:type="dcterms:W3CDTF">2023-10-31T06:06:46Z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